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4" r:id="rId4"/>
  </p:sldMasterIdLst>
  <p:notesMasterIdLst>
    <p:notesMasterId r:id="rId19"/>
  </p:notesMasterIdLst>
  <p:handoutMasterIdLst>
    <p:handoutMasterId r:id="rId20"/>
  </p:handoutMasterIdLst>
  <p:sldIdLst>
    <p:sldId id="320" r:id="rId5"/>
    <p:sldId id="321" r:id="rId6"/>
    <p:sldId id="358" r:id="rId7"/>
    <p:sldId id="334" r:id="rId8"/>
    <p:sldId id="351" r:id="rId9"/>
    <p:sldId id="359" r:id="rId10"/>
    <p:sldId id="352" r:id="rId11"/>
    <p:sldId id="356" r:id="rId12"/>
    <p:sldId id="325" r:id="rId13"/>
    <p:sldId id="326" r:id="rId14"/>
    <p:sldId id="322" r:id="rId15"/>
    <p:sldId id="360" r:id="rId16"/>
    <p:sldId id="350" r:id="rId17"/>
    <p:sldId id="35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Your presentation" id="{61A68ED7-730A-9E4A-B4EA-760A21F30216}">
          <p14:sldIdLst>
            <p14:sldId id="320"/>
            <p14:sldId id="321"/>
            <p14:sldId id="358"/>
            <p14:sldId id="334"/>
            <p14:sldId id="351"/>
            <p14:sldId id="359"/>
            <p14:sldId id="352"/>
            <p14:sldId id="356"/>
            <p14:sldId id="325"/>
            <p14:sldId id="326"/>
            <p14:sldId id="322"/>
            <p14:sldId id="360"/>
            <p14:sldId id="350"/>
            <p14:sldId id="354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46CF"/>
    <a:srgbClr val="F8F9FA"/>
    <a:srgbClr val="F2F2F2"/>
    <a:srgbClr val="FFFF81"/>
    <a:srgbClr val="C37A3C"/>
    <a:srgbClr val="C8CACA"/>
    <a:srgbClr val="CFAB38"/>
    <a:srgbClr val="A0AAAE"/>
    <a:srgbClr val="9A64CF"/>
    <a:srgbClr val="A97C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4F85B8B-79B5-4BD2-A506-1A1ED902EC2C}" v="32" dt="2025-11-25T14:48:05.73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B4B98B0-60AC-42C2-AFA5-B58CD77FA1E5}" styleName="Light Style 1 –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–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Light Style 3 –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–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Dark Style 2 –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D113A9D2-9D6B-4929-AA2D-F23B5EE8CBE7}" styleName="Themed Style 2 –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6405"/>
  </p:normalViewPr>
  <p:slideViewPr>
    <p:cSldViewPr snapToGrid="0" showGuides="1">
      <p:cViewPr varScale="1">
        <p:scale>
          <a:sx n="63" d="100"/>
          <a:sy n="63" d="100"/>
        </p:scale>
        <p:origin x="76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49" d="100"/>
          <a:sy n="149" d="100"/>
        </p:scale>
        <p:origin x="4264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98966F2-21A1-4B2B-ADA6-AD0BB447B7C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1468BB-CDF2-4507-B4EF-7B369D307A4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FAAC3A-BD1F-4A00-9099-74B95789FE00}" type="datetimeFigureOut">
              <a:rPr lang="en-GB" smtClean="0">
                <a:latin typeface="Arial" panose="020B0604020202020204" pitchFamily="34" charset="0"/>
              </a:rPr>
              <a:pPr/>
              <a:t>25/11/2025</a:t>
            </a:fld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4BCF7D-6037-48D3-84E5-56B8B055214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19E732-656C-4BB5-ACCB-1568C5C66DD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9F51D9-0FEB-436E-9280-D6033F603547}" type="slidenum">
              <a:rPr lang="en-GB" smtClean="0">
                <a:latin typeface="Arial" panose="020B0604020202020204" pitchFamily="34" charset="0"/>
              </a:rPr>
              <a:pPr/>
              <a:t>‹#›</a:t>
            </a:fld>
            <a:endParaRPr lang="en-GB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584068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8E359C8A-39F6-4045-9163-4042C4C26B15}" type="datetimeFigureOut">
              <a:rPr lang="en-GB" smtClean="0"/>
              <a:pPr/>
              <a:t>25/11/2025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30370952-48CC-46D7-9FCD-59FAD40CC02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02317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5031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s: 33/33/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0E519BE9-342D-F181-ECB2-C1A7AEC2B0AD}"/>
              </a:ext>
            </a:extLst>
          </p:cNvPr>
          <p:cNvSpPr txBox="1"/>
          <p:nvPr userDrawn="1"/>
        </p:nvSpPr>
        <p:spPr>
          <a:xfrm>
            <a:off x="10601739" y="687097"/>
            <a:ext cx="858424" cy="23083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fld id="{9E98DC05-5784-D54C-BD1C-733B650F7831}" type="slidenum">
              <a:rPr lang="en-GB" sz="1500" smtClean="0">
                <a:solidFill>
                  <a:schemeClr val="accent1"/>
                </a:solidFill>
              </a:rPr>
              <a:pPr algn="r"/>
              <a:t>‹#›</a:t>
            </a:fld>
            <a:endParaRPr lang="en-GB" sz="1500" dirty="0">
              <a:solidFill>
                <a:schemeClr val="accent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1CC9449-69BE-AEF1-9E33-060495A481CE}"/>
              </a:ext>
            </a:extLst>
          </p:cNvPr>
          <p:cNvSpPr/>
          <p:nvPr userDrawn="1"/>
        </p:nvSpPr>
        <p:spPr>
          <a:xfrm>
            <a:off x="0" y="0"/>
            <a:ext cx="12192000" cy="140400"/>
          </a:xfrm>
          <a:prstGeom prst="rect">
            <a:avLst/>
          </a:prstGeom>
          <a:solidFill>
            <a:srgbClr val="9A46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1"/>
              </a:solidFill>
            </a:endParaRPr>
          </a:p>
        </p:txBody>
      </p:sp>
      <p:sp>
        <p:nvSpPr>
          <p:cNvPr id="6" name="Title Placeholder 6">
            <a:extLst>
              <a:ext uri="{FF2B5EF4-FFF2-40B4-BE49-F238E27FC236}">
                <a16:creationId xmlns:a16="http://schemas.microsoft.com/office/drawing/2014/main" id="{D6580911-BFEE-F5A7-0FD5-8F9AF7E1DA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8" y="622238"/>
            <a:ext cx="9869901" cy="4154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dirty="0"/>
              <a:t>Click to add title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41172836-3009-20E3-DA40-6C3FEACBA65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1838" y="2312756"/>
            <a:ext cx="3191263" cy="1206053"/>
          </a:xfrm>
        </p:spPr>
        <p:txBody>
          <a:bodyPr>
            <a:noAutofit/>
          </a:bodyPr>
          <a:lstStyle>
            <a:lvl1pPr marL="0" indent="0">
              <a:buNone/>
              <a:defRPr sz="7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Stat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D9E970A3-9B76-5E43-C3FB-15C7F30F30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31836" y="3544756"/>
            <a:ext cx="3191263" cy="276999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CBA2B73B-3CA1-E02B-8954-5F3E2DAE760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68980" y="2312756"/>
            <a:ext cx="3191263" cy="1206053"/>
          </a:xfrm>
        </p:spPr>
        <p:txBody>
          <a:bodyPr>
            <a:noAutofit/>
          </a:bodyPr>
          <a:lstStyle>
            <a:lvl1pPr marL="0" indent="0">
              <a:buNone/>
              <a:defRPr sz="7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Stat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05D9D388-4998-48CC-8CFC-BA6D173FC20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268978" y="3544756"/>
            <a:ext cx="3191263" cy="276999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4DF6A99-482C-45EE-B2CD-3DDD0FFB050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500407" y="2312756"/>
            <a:ext cx="3191263" cy="1206053"/>
          </a:xfrm>
        </p:spPr>
        <p:txBody>
          <a:bodyPr>
            <a:noAutofit/>
          </a:bodyPr>
          <a:lstStyle>
            <a:lvl1pPr marL="0" indent="0">
              <a:buNone/>
              <a:defRPr sz="7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Stat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14C427C6-BE1B-D559-21C0-1BC0404C747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00405" y="3544756"/>
            <a:ext cx="3191263" cy="276999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667444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s: 3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0E519BE9-342D-F181-ECB2-C1A7AEC2B0AD}"/>
              </a:ext>
            </a:extLst>
          </p:cNvPr>
          <p:cNvSpPr txBox="1"/>
          <p:nvPr userDrawn="1"/>
        </p:nvSpPr>
        <p:spPr>
          <a:xfrm>
            <a:off x="10601739" y="687097"/>
            <a:ext cx="858424" cy="23083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fld id="{9E98DC05-5784-D54C-BD1C-733B650F7831}" type="slidenum">
              <a:rPr lang="en-GB" sz="1500" smtClean="0">
                <a:solidFill>
                  <a:schemeClr val="accent1"/>
                </a:solidFill>
              </a:rPr>
              <a:pPr algn="r"/>
              <a:t>‹#›</a:t>
            </a:fld>
            <a:endParaRPr lang="en-GB" sz="1500" dirty="0">
              <a:solidFill>
                <a:schemeClr val="accent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1CC9449-69BE-AEF1-9E33-060495A481CE}"/>
              </a:ext>
            </a:extLst>
          </p:cNvPr>
          <p:cNvSpPr/>
          <p:nvPr userDrawn="1"/>
        </p:nvSpPr>
        <p:spPr>
          <a:xfrm>
            <a:off x="0" y="0"/>
            <a:ext cx="12192000" cy="140400"/>
          </a:xfrm>
          <a:prstGeom prst="rect">
            <a:avLst/>
          </a:prstGeom>
          <a:solidFill>
            <a:srgbClr val="9A46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1"/>
              </a:solidFill>
            </a:endParaRPr>
          </a:p>
        </p:txBody>
      </p:sp>
      <p:sp>
        <p:nvSpPr>
          <p:cNvPr id="6" name="Title Placeholder 6">
            <a:extLst>
              <a:ext uri="{FF2B5EF4-FFF2-40B4-BE49-F238E27FC236}">
                <a16:creationId xmlns:a16="http://schemas.microsoft.com/office/drawing/2014/main" id="{D6580911-BFEE-F5A7-0FD5-8F9AF7E1DA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8" y="622238"/>
            <a:ext cx="9869901" cy="4154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dirty="0"/>
              <a:t>Click to add title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41172836-3009-20E3-DA40-6C3FEACBA65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1838" y="1750782"/>
            <a:ext cx="3191263" cy="887644"/>
          </a:xfrm>
        </p:spPr>
        <p:txBody>
          <a:bodyPr>
            <a:noAutofit/>
          </a:bodyPr>
          <a:lstStyle>
            <a:lvl1pPr marL="0" indent="0">
              <a:buNone/>
              <a:defRPr sz="6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Stat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D9E970A3-9B76-5E43-C3FB-15C7F30F30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31836" y="2648118"/>
            <a:ext cx="3191263" cy="1065344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CBA2B73B-3CA1-E02B-8954-5F3E2DAE760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68980" y="1750782"/>
            <a:ext cx="3191263" cy="887644"/>
          </a:xfrm>
        </p:spPr>
        <p:txBody>
          <a:bodyPr>
            <a:noAutofit/>
          </a:bodyPr>
          <a:lstStyle>
            <a:lvl1pPr marL="0" indent="0">
              <a:buNone/>
              <a:defRPr sz="6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Stat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05D9D388-4998-48CC-8CFC-BA6D173FC20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268978" y="2648118"/>
            <a:ext cx="3191263" cy="1065344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4DF6A99-482C-45EE-B2CD-3DDD0FFB050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500407" y="1750782"/>
            <a:ext cx="3191263" cy="887644"/>
          </a:xfrm>
        </p:spPr>
        <p:txBody>
          <a:bodyPr>
            <a:noAutofit/>
          </a:bodyPr>
          <a:lstStyle>
            <a:lvl1pPr marL="0" indent="0">
              <a:buNone/>
              <a:defRPr sz="6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Stat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14C427C6-BE1B-D559-21C0-1BC0404C747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00405" y="2648118"/>
            <a:ext cx="3191263" cy="1065344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9D71305A-9B66-093C-F802-B24414502F6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31838" y="3932007"/>
            <a:ext cx="3191263" cy="887644"/>
          </a:xfrm>
        </p:spPr>
        <p:txBody>
          <a:bodyPr>
            <a:noAutofit/>
          </a:bodyPr>
          <a:lstStyle>
            <a:lvl1pPr marL="0" indent="0">
              <a:buNone/>
              <a:defRPr sz="6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Stat</a:t>
            </a:r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E544FC8E-08AA-0AD4-3FEB-D294C24B8B1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31836" y="4829343"/>
            <a:ext cx="3191263" cy="1065344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C2D4EA0C-83BA-9CA9-A370-6444BBCD79A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268980" y="3932007"/>
            <a:ext cx="3191263" cy="887644"/>
          </a:xfrm>
        </p:spPr>
        <p:txBody>
          <a:bodyPr>
            <a:noAutofit/>
          </a:bodyPr>
          <a:lstStyle>
            <a:lvl1pPr marL="0" indent="0">
              <a:buNone/>
              <a:defRPr sz="6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Stat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E32B1713-896B-FE0F-A499-6265F6BF475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268978" y="4829343"/>
            <a:ext cx="3191263" cy="1065344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5F1A546A-EE1B-66B3-31E0-1CC9C890D60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00407" y="3932007"/>
            <a:ext cx="3191263" cy="887644"/>
          </a:xfrm>
        </p:spPr>
        <p:txBody>
          <a:bodyPr>
            <a:noAutofit/>
          </a:bodyPr>
          <a:lstStyle>
            <a:lvl1pPr marL="0" indent="0">
              <a:buNone/>
              <a:defRPr sz="6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Stat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C6D0948C-0FAD-7EFE-9C13-A4846AADF0F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500405" y="4829343"/>
            <a:ext cx="3191263" cy="1065344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GB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42875147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: 33/33/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0E519BE9-342D-F181-ECB2-C1A7AEC2B0AD}"/>
              </a:ext>
            </a:extLst>
          </p:cNvPr>
          <p:cNvSpPr txBox="1"/>
          <p:nvPr userDrawn="1"/>
        </p:nvSpPr>
        <p:spPr>
          <a:xfrm>
            <a:off x="10601739" y="687097"/>
            <a:ext cx="858424" cy="23083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fld id="{9E98DC05-5784-D54C-BD1C-733B650F7831}" type="slidenum">
              <a:rPr lang="en-GB" sz="1500" smtClean="0">
                <a:solidFill>
                  <a:schemeClr val="accent1"/>
                </a:solidFill>
              </a:rPr>
              <a:pPr algn="r"/>
              <a:t>‹#›</a:t>
            </a:fld>
            <a:endParaRPr lang="en-GB" sz="1500" dirty="0">
              <a:solidFill>
                <a:schemeClr val="accent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1CC9449-69BE-AEF1-9E33-060495A481CE}"/>
              </a:ext>
            </a:extLst>
          </p:cNvPr>
          <p:cNvSpPr/>
          <p:nvPr userDrawn="1"/>
        </p:nvSpPr>
        <p:spPr>
          <a:xfrm>
            <a:off x="0" y="0"/>
            <a:ext cx="12192000" cy="140400"/>
          </a:xfrm>
          <a:prstGeom prst="rect">
            <a:avLst/>
          </a:prstGeom>
          <a:solidFill>
            <a:srgbClr val="9A46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1"/>
              </a:solidFill>
            </a:endParaRPr>
          </a:p>
        </p:txBody>
      </p:sp>
      <p:sp>
        <p:nvSpPr>
          <p:cNvPr id="6" name="Title Placeholder 6">
            <a:extLst>
              <a:ext uri="{FF2B5EF4-FFF2-40B4-BE49-F238E27FC236}">
                <a16:creationId xmlns:a16="http://schemas.microsoft.com/office/drawing/2014/main" id="{D6580911-BFEE-F5A7-0FD5-8F9AF7E1DA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8" y="622238"/>
            <a:ext cx="9869901" cy="4154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dirty="0"/>
              <a:t>Click to add title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D9E970A3-9B76-5E43-C3FB-15C7F30F30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31836" y="4030531"/>
            <a:ext cx="3191263" cy="276999"/>
          </a:xfrm>
        </p:spPr>
        <p:txBody>
          <a:bodyPr>
            <a:sp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05D9D388-4998-48CC-8CFC-BA6D173FC20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268978" y="4030531"/>
            <a:ext cx="3191263" cy="276999"/>
          </a:xfrm>
        </p:spPr>
        <p:txBody>
          <a:bodyPr>
            <a:sp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14C427C6-BE1B-D559-21C0-1BC0404C747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00405" y="4030531"/>
            <a:ext cx="3191263" cy="276999"/>
          </a:xfrm>
        </p:spPr>
        <p:txBody>
          <a:bodyPr>
            <a:sp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E1F656D-808F-637F-926E-3895CAE464CE}"/>
              </a:ext>
            </a:extLst>
          </p:cNvPr>
          <p:cNvSpPr>
            <a:spLocks noChangeAspect="1"/>
          </p:cNvSpPr>
          <p:nvPr/>
        </p:nvSpPr>
        <p:spPr>
          <a:xfrm>
            <a:off x="5401212" y="2365714"/>
            <a:ext cx="1386000" cy="138713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8EFF65A-7612-983C-E857-21AFA2F0C1C5}"/>
              </a:ext>
            </a:extLst>
          </p:cNvPr>
          <p:cNvSpPr>
            <a:spLocks noChangeAspect="1"/>
          </p:cNvSpPr>
          <p:nvPr userDrawn="1"/>
        </p:nvSpPr>
        <p:spPr>
          <a:xfrm>
            <a:off x="9169821" y="2365714"/>
            <a:ext cx="1386000" cy="1386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F0233EA-30F0-BDC2-1C69-608D0ACF6386}"/>
              </a:ext>
            </a:extLst>
          </p:cNvPr>
          <p:cNvSpPr>
            <a:spLocks noChangeAspect="1"/>
          </p:cNvSpPr>
          <p:nvPr/>
        </p:nvSpPr>
        <p:spPr>
          <a:xfrm>
            <a:off x="1638336" y="2365714"/>
            <a:ext cx="1386000" cy="1386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3EF322-EC12-83D6-DF2C-E47F4B049D95}"/>
              </a:ext>
            </a:extLst>
          </p:cNvPr>
          <p:cNvSpPr txBox="1"/>
          <p:nvPr userDrawn="1"/>
        </p:nvSpPr>
        <p:spPr>
          <a:xfrm>
            <a:off x="5410520" y="2735547"/>
            <a:ext cx="13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bg1">
                    <a:lumMod val="50000"/>
                  </a:schemeClr>
                </a:solidFill>
              </a:rPr>
              <a:t>PASTE ICON FROM ICON SECTION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AE95085-6EA6-C444-D74F-2F1DCBF43DA9}"/>
              </a:ext>
            </a:extLst>
          </p:cNvPr>
          <p:cNvSpPr txBox="1"/>
          <p:nvPr userDrawn="1"/>
        </p:nvSpPr>
        <p:spPr>
          <a:xfrm>
            <a:off x="1638336" y="2735547"/>
            <a:ext cx="13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bg1">
                    <a:lumMod val="50000"/>
                  </a:schemeClr>
                </a:solidFill>
              </a:rPr>
              <a:t>PASTE ICON FROM ICON SECTION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C1050F2-959D-9DBA-8B88-6FB7FE8C97CE}"/>
              </a:ext>
            </a:extLst>
          </p:cNvPr>
          <p:cNvSpPr txBox="1"/>
          <p:nvPr userDrawn="1"/>
        </p:nvSpPr>
        <p:spPr>
          <a:xfrm>
            <a:off x="9169821" y="2735547"/>
            <a:ext cx="13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bg1">
                    <a:lumMod val="50000"/>
                  </a:schemeClr>
                </a:solidFill>
              </a:rPr>
              <a:t>PASTE ICON FROM ICON SECTION</a:t>
            </a:r>
          </a:p>
        </p:txBody>
      </p:sp>
    </p:spTree>
    <p:extLst>
      <p:ext uri="{BB962C8B-B14F-4D97-AF65-F5344CB8AC3E}">
        <p14:creationId xmlns:p14="http://schemas.microsoft.com/office/powerpoint/2010/main" val="7498183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: 2x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0E519BE9-342D-F181-ECB2-C1A7AEC2B0AD}"/>
              </a:ext>
            </a:extLst>
          </p:cNvPr>
          <p:cNvSpPr txBox="1"/>
          <p:nvPr userDrawn="1"/>
        </p:nvSpPr>
        <p:spPr>
          <a:xfrm>
            <a:off x="10601739" y="687097"/>
            <a:ext cx="858424" cy="23083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fld id="{9E98DC05-5784-D54C-BD1C-733B650F7831}" type="slidenum">
              <a:rPr lang="en-GB" sz="1500" smtClean="0">
                <a:solidFill>
                  <a:schemeClr val="accent1"/>
                </a:solidFill>
              </a:rPr>
              <a:pPr algn="r"/>
              <a:t>‹#›</a:t>
            </a:fld>
            <a:endParaRPr lang="en-GB" sz="1500" dirty="0">
              <a:solidFill>
                <a:schemeClr val="accent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1CC9449-69BE-AEF1-9E33-060495A481CE}"/>
              </a:ext>
            </a:extLst>
          </p:cNvPr>
          <p:cNvSpPr/>
          <p:nvPr userDrawn="1"/>
        </p:nvSpPr>
        <p:spPr>
          <a:xfrm>
            <a:off x="0" y="0"/>
            <a:ext cx="12192000" cy="140400"/>
          </a:xfrm>
          <a:prstGeom prst="rect">
            <a:avLst/>
          </a:prstGeom>
          <a:solidFill>
            <a:srgbClr val="9A46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1"/>
              </a:solidFill>
            </a:endParaRPr>
          </a:p>
        </p:txBody>
      </p:sp>
      <p:sp>
        <p:nvSpPr>
          <p:cNvPr id="6" name="Title Placeholder 6">
            <a:extLst>
              <a:ext uri="{FF2B5EF4-FFF2-40B4-BE49-F238E27FC236}">
                <a16:creationId xmlns:a16="http://schemas.microsoft.com/office/drawing/2014/main" id="{D6580911-BFEE-F5A7-0FD5-8F9AF7E1DA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8" y="622238"/>
            <a:ext cx="9869901" cy="4154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dirty="0"/>
              <a:t>Click to add title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D9E970A3-9B76-5E43-C3FB-15C7F30F30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57375" y="2251304"/>
            <a:ext cx="3848100" cy="246221"/>
          </a:xfrm>
        </p:spPr>
        <p:txBody>
          <a:bodyPr anchor="ctr" anchorCtr="0">
            <a:spAutoFit/>
          </a:bodyPr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F0233EA-30F0-BDC2-1C69-608D0ACF6386}"/>
              </a:ext>
            </a:extLst>
          </p:cNvPr>
          <p:cNvSpPr>
            <a:spLocks noChangeAspect="1"/>
          </p:cNvSpPr>
          <p:nvPr/>
        </p:nvSpPr>
        <p:spPr>
          <a:xfrm>
            <a:off x="731838" y="1883186"/>
            <a:ext cx="981039" cy="98103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AE95085-6EA6-C444-D74F-2F1DCBF43DA9}"/>
              </a:ext>
            </a:extLst>
          </p:cNvPr>
          <p:cNvSpPr txBox="1"/>
          <p:nvPr userDrawn="1"/>
        </p:nvSpPr>
        <p:spPr>
          <a:xfrm>
            <a:off x="731838" y="1883185"/>
            <a:ext cx="981039" cy="981039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sz="1000" dirty="0">
                <a:solidFill>
                  <a:schemeClr val="bg1">
                    <a:lumMod val="50000"/>
                  </a:schemeClr>
                </a:solidFill>
              </a:rPr>
              <a:t>PASTE ICON FROM ICON SECTION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53E54556-F400-DB79-55CA-73889B1FDE8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10475" y="2251304"/>
            <a:ext cx="3848100" cy="246221"/>
          </a:xfrm>
        </p:spPr>
        <p:txBody>
          <a:bodyPr anchor="ctr" anchorCtr="0">
            <a:spAutoFit/>
          </a:bodyPr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33F549EF-64F2-1B09-7F03-24DE45D4B2A6}"/>
              </a:ext>
            </a:extLst>
          </p:cNvPr>
          <p:cNvSpPr>
            <a:spLocks noChangeAspect="1"/>
          </p:cNvSpPr>
          <p:nvPr userDrawn="1"/>
        </p:nvSpPr>
        <p:spPr>
          <a:xfrm>
            <a:off x="6484938" y="1883186"/>
            <a:ext cx="981039" cy="98103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61A1BB1-71AE-B2DD-B7CD-4C5327393F03}"/>
              </a:ext>
            </a:extLst>
          </p:cNvPr>
          <p:cNvSpPr txBox="1"/>
          <p:nvPr userDrawn="1"/>
        </p:nvSpPr>
        <p:spPr>
          <a:xfrm>
            <a:off x="6484938" y="1883185"/>
            <a:ext cx="981039" cy="981039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sz="1000" dirty="0">
                <a:solidFill>
                  <a:schemeClr val="bg1">
                    <a:lumMod val="50000"/>
                  </a:schemeClr>
                </a:solidFill>
              </a:rPr>
              <a:t>PASTE ICON FROM ICON SECTION</a:t>
            </a:r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C52317D6-4C96-3BF6-4B4E-14D86A6BFE8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857375" y="3722864"/>
            <a:ext cx="3848100" cy="246221"/>
          </a:xfrm>
        </p:spPr>
        <p:txBody>
          <a:bodyPr anchor="ctr" anchorCtr="0">
            <a:spAutoFit/>
          </a:bodyPr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312CDE01-0921-44D4-B114-ED23705D4D96}"/>
              </a:ext>
            </a:extLst>
          </p:cNvPr>
          <p:cNvSpPr>
            <a:spLocks noChangeAspect="1"/>
          </p:cNvSpPr>
          <p:nvPr userDrawn="1"/>
        </p:nvSpPr>
        <p:spPr>
          <a:xfrm>
            <a:off x="731838" y="3354746"/>
            <a:ext cx="981039" cy="98103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7CD71A4-5AD1-195A-F04A-D67BEC47DD64}"/>
              </a:ext>
            </a:extLst>
          </p:cNvPr>
          <p:cNvSpPr txBox="1"/>
          <p:nvPr userDrawn="1"/>
        </p:nvSpPr>
        <p:spPr>
          <a:xfrm>
            <a:off x="731838" y="3354745"/>
            <a:ext cx="981039" cy="981039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sz="1000" dirty="0">
                <a:solidFill>
                  <a:schemeClr val="bg1">
                    <a:lumMod val="50000"/>
                  </a:schemeClr>
                </a:solidFill>
              </a:rPr>
              <a:t>PASTE ICON FROM ICON SECTION</a:t>
            </a:r>
          </a:p>
        </p:txBody>
      </p:sp>
      <p:sp>
        <p:nvSpPr>
          <p:cNvPr id="35" name="Text Placeholder 14">
            <a:extLst>
              <a:ext uri="{FF2B5EF4-FFF2-40B4-BE49-F238E27FC236}">
                <a16:creationId xmlns:a16="http://schemas.microsoft.com/office/drawing/2014/main" id="{8CF67927-03C2-E4FB-4B59-DBC5AC4C135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610475" y="3722864"/>
            <a:ext cx="3848100" cy="246221"/>
          </a:xfrm>
        </p:spPr>
        <p:txBody>
          <a:bodyPr anchor="ctr" anchorCtr="0">
            <a:spAutoFit/>
          </a:bodyPr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F5BCED6-4726-C81A-3012-8C521E41F9CE}"/>
              </a:ext>
            </a:extLst>
          </p:cNvPr>
          <p:cNvSpPr>
            <a:spLocks noChangeAspect="1"/>
          </p:cNvSpPr>
          <p:nvPr userDrawn="1"/>
        </p:nvSpPr>
        <p:spPr>
          <a:xfrm>
            <a:off x="6484938" y="3354746"/>
            <a:ext cx="981039" cy="98103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74AF041-A893-A704-F2ED-3756F6C53629}"/>
              </a:ext>
            </a:extLst>
          </p:cNvPr>
          <p:cNvSpPr txBox="1"/>
          <p:nvPr userDrawn="1"/>
        </p:nvSpPr>
        <p:spPr>
          <a:xfrm>
            <a:off x="6484938" y="3354745"/>
            <a:ext cx="981039" cy="981039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sz="1000" dirty="0">
                <a:solidFill>
                  <a:schemeClr val="bg1">
                    <a:lumMod val="50000"/>
                  </a:schemeClr>
                </a:solidFill>
              </a:rPr>
              <a:t>PASTE ICON FROM ICON SECTION</a:t>
            </a:r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E4507A0D-A845-5A6A-33B3-43CDF4A7E43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857375" y="5195844"/>
            <a:ext cx="3848100" cy="246221"/>
          </a:xfrm>
        </p:spPr>
        <p:txBody>
          <a:bodyPr anchor="ctr" anchorCtr="0">
            <a:spAutoFit/>
          </a:bodyPr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E1F90C7-0549-7355-5EB4-8456966F4FDB}"/>
              </a:ext>
            </a:extLst>
          </p:cNvPr>
          <p:cNvSpPr>
            <a:spLocks noChangeAspect="1"/>
          </p:cNvSpPr>
          <p:nvPr userDrawn="1"/>
        </p:nvSpPr>
        <p:spPr>
          <a:xfrm>
            <a:off x="731838" y="4827726"/>
            <a:ext cx="981039" cy="98103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90234FA-0C28-C184-9ADD-9104DC3FDD7F}"/>
              </a:ext>
            </a:extLst>
          </p:cNvPr>
          <p:cNvSpPr txBox="1"/>
          <p:nvPr userDrawn="1"/>
        </p:nvSpPr>
        <p:spPr>
          <a:xfrm>
            <a:off x="731838" y="4827725"/>
            <a:ext cx="981039" cy="981039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sz="1000" dirty="0">
                <a:solidFill>
                  <a:schemeClr val="bg1">
                    <a:lumMod val="50000"/>
                  </a:schemeClr>
                </a:solidFill>
              </a:rPr>
              <a:t>PASTE ICON FROM ICON SECTION</a:t>
            </a:r>
          </a:p>
        </p:txBody>
      </p:sp>
      <p:sp>
        <p:nvSpPr>
          <p:cNvPr id="41" name="Text Placeholder 14">
            <a:extLst>
              <a:ext uri="{FF2B5EF4-FFF2-40B4-BE49-F238E27FC236}">
                <a16:creationId xmlns:a16="http://schemas.microsoft.com/office/drawing/2014/main" id="{75C0776E-2A34-5845-906F-DA915B3674F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610475" y="5195844"/>
            <a:ext cx="3848100" cy="246221"/>
          </a:xfrm>
        </p:spPr>
        <p:txBody>
          <a:bodyPr anchor="ctr" anchorCtr="0">
            <a:spAutoFit/>
          </a:bodyPr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535381D7-04B9-B476-8D73-2C03639B2AFE}"/>
              </a:ext>
            </a:extLst>
          </p:cNvPr>
          <p:cNvSpPr>
            <a:spLocks noChangeAspect="1"/>
          </p:cNvSpPr>
          <p:nvPr userDrawn="1"/>
        </p:nvSpPr>
        <p:spPr>
          <a:xfrm>
            <a:off x="6484938" y="4827726"/>
            <a:ext cx="981039" cy="98103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96760BE-F280-169E-4B63-AAD6BD7153F1}"/>
              </a:ext>
            </a:extLst>
          </p:cNvPr>
          <p:cNvSpPr txBox="1"/>
          <p:nvPr userDrawn="1"/>
        </p:nvSpPr>
        <p:spPr>
          <a:xfrm>
            <a:off x="6484938" y="4827725"/>
            <a:ext cx="981039" cy="981039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sz="1000" dirty="0">
                <a:solidFill>
                  <a:schemeClr val="bg1">
                    <a:lumMod val="50000"/>
                  </a:schemeClr>
                </a:solidFill>
              </a:rPr>
              <a:t>PASTE ICON FROM ICON SECTION</a:t>
            </a:r>
          </a:p>
        </p:txBody>
      </p:sp>
    </p:spTree>
    <p:extLst>
      <p:ext uri="{BB962C8B-B14F-4D97-AF65-F5344CB8AC3E}">
        <p14:creationId xmlns:p14="http://schemas.microsoft.com/office/powerpoint/2010/main" val="6167086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ock content with imag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E3AEEF5C-749A-E00E-E834-9671B077489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140400"/>
            <a:ext cx="6096000" cy="67175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1044000" bIns="0" anchor="ctr" anchorCtr="0">
            <a:norm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F7486F-8A7C-5910-366E-80261A0C0FDE}"/>
              </a:ext>
            </a:extLst>
          </p:cNvPr>
          <p:cNvSpPr txBox="1"/>
          <p:nvPr userDrawn="1"/>
        </p:nvSpPr>
        <p:spPr>
          <a:xfrm>
            <a:off x="10601739" y="687097"/>
            <a:ext cx="858424" cy="23083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fld id="{9E98DC05-5784-D54C-BD1C-733B650F7831}" type="slidenum">
              <a:rPr lang="en-GB" sz="1500" smtClean="0">
                <a:solidFill>
                  <a:schemeClr val="bg1"/>
                </a:solidFill>
              </a:rPr>
              <a:pPr algn="r"/>
              <a:t>‹#›</a:t>
            </a:fld>
            <a:endParaRPr lang="en-GB" sz="1500" dirty="0">
              <a:solidFill>
                <a:schemeClr val="bg1"/>
              </a:solidFill>
            </a:endParaRP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8391FA9-616D-F8A0-5C0A-813ECA5B899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839" y="1341439"/>
            <a:ext cx="4981208" cy="4895850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400050" indent="-234950">
              <a:buClrTx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800100" indent="-234950">
              <a:buClrTx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112838" indent="-214313">
              <a:buClrTx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474788" indent="-215900">
              <a:buClrTx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AE14379-AF3A-DFB0-0AC7-E537582E9582}"/>
              </a:ext>
            </a:extLst>
          </p:cNvPr>
          <p:cNvSpPr/>
          <p:nvPr userDrawn="1"/>
        </p:nvSpPr>
        <p:spPr>
          <a:xfrm>
            <a:off x="0" y="0"/>
            <a:ext cx="12192000" cy="140400"/>
          </a:xfrm>
          <a:prstGeom prst="rect">
            <a:avLst/>
          </a:prstGeom>
          <a:solidFill>
            <a:srgbClr val="9A46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1"/>
              </a:solidFill>
            </a:endParaRPr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D0B44EF9-CA15-3D5F-4EF6-89C56740CF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9" y="622238"/>
            <a:ext cx="4981208" cy="415498"/>
          </a:xfrm>
        </p:spPr>
        <p:txBody>
          <a:bodyPr>
            <a:noAutofit/>
          </a:bodyPr>
          <a:lstStyle/>
          <a:p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3212268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block content with image (violet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E3AEEF5C-749A-E00E-E834-9671B077489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7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1044000" bIns="0" anchor="ctr" anchorCtr="0">
            <a:norm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F7486F-8A7C-5910-366E-80261A0C0FDE}"/>
              </a:ext>
            </a:extLst>
          </p:cNvPr>
          <p:cNvSpPr txBox="1"/>
          <p:nvPr userDrawn="1"/>
        </p:nvSpPr>
        <p:spPr>
          <a:xfrm>
            <a:off x="10601739" y="687097"/>
            <a:ext cx="858424" cy="23083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fld id="{9E98DC05-5784-D54C-BD1C-733B650F7831}" type="slidenum">
              <a:rPr lang="en-GB" sz="1500" smtClean="0">
                <a:solidFill>
                  <a:schemeClr val="bg1"/>
                </a:solidFill>
              </a:rPr>
              <a:pPr algn="r"/>
              <a:t>‹#›</a:t>
            </a:fld>
            <a:endParaRPr lang="en-GB" sz="1500" dirty="0">
              <a:solidFill>
                <a:schemeClr val="bg1"/>
              </a:solidFill>
            </a:endParaRP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8391FA9-616D-F8A0-5C0A-813ECA5B899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839" y="1341439"/>
            <a:ext cx="5003136" cy="4895850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F8F9FA"/>
                </a:solidFill>
              </a:defRPr>
            </a:lvl1pPr>
            <a:lvl2pPr marL="400050" indent="-23495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rgbClr val="F8F9FA"/>
                </a:solidFill>
              </a:defRPr>
            </a:lvl2pPr>
            <a:lvl3pPr marL="800100" indent="-23495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rgbClr val="F8F9FA"/>
                </a:solidFill>
              </a:defRPr>
            </a:lvl3pPr>
            <a:lvl4pPr marL="1112838" indent="-214313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rgbClr val="F8F9FA"/>
                </a:solidFill>
              </a:defRPr>
            </a:lvl4pPr>
            <a:lvl5pPr marL="1474788" indent="-2159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rgbClr val="F8F9F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" name="Title Placeholder 6">
            <a:extLst>
              <a:ext uri="{FF2B5EF4-FFF2-40B4-BE49-F238E27FC236}">
                <a16:creationId xmlns:a16="http://schemas.microsoft.com/office/drawing/2014/main" id="{F617994B-D56A-8D33-A579-E62EA74CFA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8" y="622238"/>
            <a:ext cx="5003137" cy="41549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9894112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block content with image (violet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E3AEEF5C-749A-E00E-E834-9671B077489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7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1044000" bIns="0" anchor="ctr" anchorCtr="0">
            <a:norm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8391FA9-616D-F8A0-5C0A-813ECA5B899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53225" y="1341439"/>
            <a:ext cx="4706938" cy="4895850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F8F9FA"/>
                </a:solidFill>
              </a:defRPr>
            </a:lvl1pPr>
            <a:lvl2pPr marL="400050" indent="-23495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rgbClr val="F8F9FA"/>
                </a:solidFill>
              </a:defRPr>
            </a:lvl2pPr>
            <a:lvl3pPr marL="800100" indent="-23495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rgbClr val="F8F9FA"/>
                </a:solidFill>
              </a:defRPr>
            </a:lvl3pPr>
            <a:lvl4pPr marL="1112838" indent="-214313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rgbClr val="F8F9FA"/>
                </a:solidFill>
              </a:defRPr>
            </a:lvl4pPr>
            <a:lvl5pPr marL="1474788" indent="-2159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rgbClr val="F8F9F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" name="Title Placeholder 6">
            <a:extLst>
              <a:ext uri="{FF2B5EF4-FFF2-40B4-BE49-F238E27FC236}">
                <a16:creationId xmlns:a16="http://schemas.microsoft.com/office/drawing/2014/main" id="{F617994B-D56A-8D33-A579-E62EA74CFA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53224" y="622238"/>
            <a:ext cx="4706939" cy="41549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7202008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block content with image x2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BF7486F-8A7C-5910-366E-80261A0C0FDE}"/>
              </a:ext>
            </a:extLst>
          </p:cNvPr>
          <p:cNvSpPr txBox="1"/>
          <p:nvPr userDrawn="1"/>
        </p:nvSpPr>
        <p:spPr>
          <a:xfrm>
            <a:off x="10601739" y="687097"/>
            <a:ext cx="858424" cy="23083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fld id="{9E98DC05-5784-D54C-BD1C-733B650F7831}" type="slidenum">
              <a:rPr lang="en-GB" sz="1500" smtClean="0">
                <a:solidFill>
                  <a:schemeClr val="bg1"/>
                </a:solidFill>
              </a:rPr>
              <a:pPr algn="r"/>
              <a:t>‹#›</a:t>
            </a:fld>
            <a:endParaRPr lang="en-GB" sz="1500" dirty="0">
              <a:solidFill>
                <a:schemeClr val="bg1"/>
              </a:solidFill>
            </a:endParaRP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8391FA9-616D-F8A0-5C0A-813ECA5B899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839" y="1341439"/>
            <a:ext cx="4981208" cy="4895850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400050" indent="-234950">
              <a:buClrTx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800100" indent="-234950">
              <a:buClrTx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112838" indent="-214313">
              <a:buClrTx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474788" indent="-215900">
              <a:buClrTx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D76619-AE34-39B1-DCFE-DFACE1AC16E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140399"/>
            <a:ext cx="6096000" cy="32886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1044000" bIns="0" anchor="ctr" anchorCtr="0">
            <a:norm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02ECA2C9-06AC-E103-0A9E-A2B91E1F252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0" y="3429000"/>
            <a:ext cx="609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1044000" bIns="0" anchor="ctr" anchorCtr="0">
            <a:norm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AE14379-AF3A-DFB0-0AC7-E537582E9582}"/>
              </a:ext>
            </a:extLst>
          </p:cNvPr>
          <p:cNvSpPr/>
          <p:nvPr userDrawn="1"/>
        </p:nvSpPr>
        <p:spPr>
          <a:xfrm>
            <a:off x="0" y="0"/>
            <a:ext cx="12192000" cy="140400"/>
          </a:xfrm>
          <a:prstGeom prst="rect">
            <a:avLst/>
          </a:prstGeom>
          <a:solidFill>
            <a:srgbClr val="9A46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1"/>
              </a:solidFill>
            </a:endParaRPr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44F179A4-3CDD-A9CF-3E7F-99B140A5AD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9" y="622238"/>
            <a:ext cx="4981208" cy="415498"/>
          </a:xfrm>
        </p:spPr>
        <p:txBody>
          <a:bodyPr>
            <a:noAutofit/>
          </a:bodyPr>
          <a:lstStyle/>
          <a:p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8268408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block content with image x2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D76619-AE34-39B1-DCFE-DFACE1AC16E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40399"/>
            <a:ext cx="6096000" cy="32886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1044000" bIns="0" anchor="ctr" anchorCtr="0">
            <a:norm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02ECA2C9-06AC-E103-0A9E-A2B91E1F252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3429000"/>
            <a:ext cx="609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1044000" bIns="0" anchor="ctr" anchorCtr="0">
            <a:norm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AE14379-AF3A-DFB0-0AC7-E537582E9582}"/>
              </a:ext>
            </a:extLst>
          </p:cNvPr>
          <p:cNvSpPr/>
          <p:nvPr userDrawn="1"/>
        </p:nvSpPr>
        <p:spPr>
          <a:xfrm>
            <a:off x="0" y="0"/>
            <a:ext cx="12192000" cy="140400"/>
          </a:xfrm>
          <a:prstGeom prst="rect">
            <a:avLst/>
          </a:prstGeom>
          <a:solidFill>
            <a:srgbClr val="9A46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1"/>
              </a:solidFill>
            </a:endParaRP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B37BEFEE-EDAC-D8BE-AA05-7F5BADDA209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53225" y="1341439"/>
            <a:ext cx="4706938" cy="4895850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400050" indent="-234950">
              <a:buClrTx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800100" indent="-234950">
              <a:buClrTx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112838" indent="-214313">
              <a:buClrTx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474788" indent="-215900">
              <a:buClrTx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itle Placeholder 6">
            <a:extLst>
              <a:ext uri="{FF2B5EF4-FFF2-40B4-BE49-F238E27FC236}">
                <a16:creationId xmlns:a16="http://schemas.microsoft.com/office/drawing/2014/main" id="{40503100-E31F-A287-D16C-678D26022C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53224" y="622238"/>
            <a:ext cx="4706939" cy="41549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5949941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block content with image x2 (violet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E3AEEF5C-749A-E00E-E834-9671B077489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1"/>
            <a:ext cx="609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1044000" bIns="0" anchor="ctr" anchorCtr="0">
            <a:norm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F7486F-8A7C-5910-366E-80261A0C0FDE}"/>
              </a:ext>
            </a:extLst>
          </p:cNvPr>
          <p:cNvSpPr txBox="1"/>
          <p:nvPr userDrawn="1"/>
        </p:nvSpPr>
        <p:spPr>
          <a:xfrm>
            <a:off x="10601739" y="687097"/>
            <a:ext cx="858424" cy="23083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fld id="{9E98DC05-5784-D54C-BD1C-733B650F7831}" type="slidenum">
              <a:rPr lang="en-GB" sz="1500" smtClean="0">
                <a:solidFill>
                  <a:schemeClr val="bg1"/>
                </a:solidFill>
              </a:rPr>
              <a:pPr algn="r"/>
              <a:t>‹#›</a:t>
            </a:fld>
            <a:endParaRPr lang="en-GB" sz="1500" dirty="0">
              <a:solidFill>
                <a:schemeClr val="bg1"/>
              </a:solidFill>
            </a:endParaRP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8391FA9-616D-F8A0-5C0A-813ECA5B899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839" y="1341439"/>
            <a:ext cx="5003136" cy="4895850"/>
          </a:xfrm>
        </p:spPr>
        <p:txBody>
          <a:bodyPr>
            <a:noAutofit/>
          </a:bodyPr>
          <a:lstStyle>
            <a:lvl1pPr marL="0" indent="0">
              <a:buClr>
                <a:srgbClr val="F8F9FA"/>
              </a:buClr>
              <a:buNone/>
              <a:defRPr>
                <a:solidFill>
                  <a:srgbClr val="F2F2F2"/>
                </a:solidFill>
              </a:defRPr>
            </a:lvl1pPr>
            <a:lvl2pPr marL="400050" indent="-234950">
              <a:buClr>
                <a:srgbClr val="F8F9FA"/>
              </a:buClr>
              <a:buFont typeface="Arial" panose="020B0604020202020204" pitchFamily="34" charset="0"/>
              <a:buChar char="•"/>
              <a:defRPr>
                <a:solidFill>
                  <a:srgbClr val="F2F2F2"/>
                </a:solidFill>
              </a:defRPr>
            </a:lvl2pPr>
            <a:lvl3pPr marL="800100" indent="-234950">
              <a:buClr>
                <a:srgbClr val="F8F9FA"/>
              </a:buClr>
              <a:buFont typeface="Arial" panose="020B0604020202020204" pitchFamily="34" charset="0"/>
              <a:buChar char="•"/>
              <a:defRPr>
                <a:solidFill>
                  <a:srgbClr val="F2F2F2"/>
                </a:solidFill>
              </a:defRPr>
            </a:lvl3pPr>
            <a:lvl4pPr marL="1112838" indent="-214313">
              <a:buClr>
                <a:srgbClr val="F8F9FA"/>
              </a:buClr>
              <a:buFont typeface="Arial" panose="020B0604020202020204" pitchFamily="34" charset="0"/>
              <a:buChar char="•"/>
              <a:defRPr>
                <a:solidFill>
                  <a:srgbClr val="F2F2F2"/>
                </a:solidFill>
              </a:defRPr>
            </a:lvl4pPr>
            <a:lvl5pPr marL="1474788" indent="-215900">
              <a:buClr>
                <a:srgbClr val="F8F9FA"/>
              </a:buClr>
              <a:buFont typeface="Arial" panose="020B0604020202020204" pitchFamily="34" charset="0"/>
              <a:buChar char="•"/>
              <a:defRPr>
                <a:solidFill>
                  <a:srgbClr val="F2F2F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FBBCA096-D10F-BA5C-4519-8E50BCF39C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0" y="3429000"/>
            <a:ext cx="609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1044000" bIns="0" anchor="ctr" anchorCtr="0">
            <a:norm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3" name="Title Placeholder 6">
            <a:extLst>
              <a:ext uri="{FF2B5EF4-FFF2-40B4-BE49-F238E27FC236}">
                <a16:creationId xmlns:a16="http://schemas.microsoft.com/office/drawing/2014/main" id="{ACD25BEF-5BBF-CDB3-FD0E-CFBAADF2EE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8" y="622238"/>
            <a:ext cx="5003137" cy="41549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634284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resentatio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7EFDF-C1D9-C223-10FB-BBA4AACB11D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1838" y="1341438"/>
            <a:ext cx="10728325" cy="1585912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6000" b="1">
                <a:solidFill>
                  <a:srgbClr val="F2F2F2"/>
                </a:solidFill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50DE21-9FDD-81B0-FEB8-222484B8A11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1839" y="2927350"/>
            <a:ext cx="5364162" cy="576293"/>
          </a:xfrm>
        </p:spPr>
        <p:txBody>
          <a:bodyPr lIns="36000" tIns="144000">
            <a:spAutoFit/>
          </a:bodyPr>
          <a:lstStyle>
            <a:lvl1pPr marL="0" indent="0" algn="l">
              <a:buNone/>
              <a:defRPr sz="2800">
                <a:solidFill>
                  <a:srgbClr val="F2F2F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Presentation subtitle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40AA43-13E0-DA4D-029E-59644836D8E4}"/>
              </a:ext>
            </a:extLst>
          </p:cNvPr>
          <p:cNvSpPr txBox="1"/>
          <p:nvPr userDrawn="1"/>
        </p:nvSpPr>
        <p:spPr>
          <a:xfrm>
            <a:off x="10601739" y="687097"/>
            <a:ext cx="858424" cy="23083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fld id="{9E98DC05-5784-D54C-BD1C-733B650F7831}" type="slidenum">
              <a:rPr lang="en-GB" sz="1500" smtClean="0">
                <a:solidFill>
                  <a:srgbClr val="F2F2F2"/>
                </a:solidFill>
              </a:rPr>
              <a:pPr algn="r"/>
              <a:t>‹#›</a:t>
            </a:fld>
            <a:endParaRPr lang="en-GB" sz="1500" dirty="0">
              <a:solidFill>
                <a:srgbClr val="F2F2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9714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block content with image x2 (violet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E3AEEF5C-749A-E00E-E834-9671B077489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609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1044000" bIns="0" anchor="ctr" anchorCtr="0">
            <a:norm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FBBCA096-D10F-BA5C-4519-8E50BCF39C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3429000"/>
            <a:ext cx="609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1044000" bIns="0" anchor="ctr" anchorCtr="0">
            <a:norm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336AA3D-9BDB-AF0F-9390-4BC2B20183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53225" y="1341439"/>
            <a:ext cx="4706938" cy="4895850"/>
          </a:xfrm>
        </p:spPr>
        <p:txBody>
          <a:bodyPr>
            <a:noAutofit/>
          </a:bodyPr>
          <a:lstStyle>
            <a:lvl1pPr marL="0" indent="0">
              <a:buClr>
                <a:srgbClr val="F8F9FA"/>
              </a:buClr>
              <a:buNone/>
              <a:defRPr>
                <a:solidFill>
                  <a:srgbClr val="F2F2F2"/>
                </a:solidFill>
              </a:defRPr>
            </a:lvl1pPr>
            <a:lvl2pPr marL="400050" indent="-234950">
              <a:buClr>
                <a:srgbClr val="F8F9FA"/>
              </a:buClr>
              <a:buFont typeface="Arial" panose="020B0604020202020204" pitchFamily="34" charset="0"/>
              <a:buChar char="•"/>
              <a:defRPr>
                <a:solidFill>
                  <a:srgbClr val="F2F2F2"/>
                </a:solidFill>
              </a:defRPr>
            </a:lvl2pPr>
            <a:lvl3pPr marL="800100" indent="-234950">
              <a:buClr>
                <a:srgbClr val="F8F9FA"/>
              </a:buClr>
              <a:buFont typeface="Arial" panose="020B0604020202020204" pitchFamily="34" charset="0"/>
              <a:buChar char="•"/>
              <a:defRPr>
                <a:solidFill>
                  <a:srgbClr val="F2F2F2"/>
                </a:solidFill>
              </a:defRPr>
            </a:lvl3pPr>
            <a:lvl4pPr marL="1112838" indent="-214313">
              <a:buClr>
                <a:srgbClr val="F8F9FA"/>
              </a:buClr>
              <a:buFont typeface="Arial" panose="020B0604020202020204" pitchFamily="34" charset="0"/>
              <a:buChar char="•"/>
              <a:defRPr>
                <a:solidFill>
                  <a:srgbClr val="F2F2F2"/>
                </a:solidFill>
              </a:defRPr>
            </a:lvl4pPr>
            <a:lvl5pPr marL="1474788" indent="-215900">
              <a:buClr>
                <a:srgbClr val="F8F9FA"/>
              </a:buClr>
              <a:buFont typeface="Arial" panose="020B0604020202020204" pitchFamily="34" charset="0"/>
              <a:buChar char="•"/>
              <a:defRPr>
                <a:solidFill>
                  <a:srgbClr val="F2F2F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Title Placeholder 6">
            <a:extLst>
              <a:ext uri="{FF2B5EF4-FFF2-40B4-BE49-F238E27FC236}">
                <a16:creationId xmlns:a16="http://schemas.microsoft.com/office/drawing/2014/main" id="{B740DC23-7E35-4C98-9F7A-C1242C7B13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53224" y="622238"/>
            <a:ext cx="4706939" cy="41549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6236592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ull quote with imag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6">
            <a:extLst>
              <a:ext uri="{FF2B5EF4-FFF2-40B4-BE49-F238E27FC236}">
                <a16:creationId xmlns:a16="http://schemas.microsoft.com/office/drawing/2014/main" id="{E0ABB1D3-8A76-D512-A549-E9D62F36A7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 vert="horz" lIns="720000" tIns="720000" rIns="720000" bIns="720000" rtlCol="0" anchor="ctr" anchorCtr="0"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text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E3AEEF5C-749A-E00E-E834-9671B077489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140400"/>
            <a:ext cx="6096000" cy="67175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1044000" bIns="0" anchor="ctr" anchorCtr="0">
            <a:norm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F7486F-8A7C-5910-366E-80261A0C0FDE}"/>
              </a:ext>
            </a:extLst>
          </p:cNvPr>
          <p:cNvSpPr txBox="1"/>
          <p:nvPr userDrawn="1"/>
        </p:nvSpPr>
        <p:spPr>
          <a:xfrm>
            <a:off x="10601739" y="687097"/>
            <a:ext cx="858424" cy="23083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fld id="{9E98DC05-5784-D54C-BD1C-733B650F7831}" type="slidenum">
              <a:rPr lang="en-GB" sz="1500" smtClean="0">
                <a:solidFill>
                  <a:schemeClr val="bg1"/>
                </a:solidFill>
              </a:rPr>
              <a:pPr algn="r"/>
              <a:t>‹#›</a:t>
            </a:fld>
            <a:endParaRPr lang="en-GB" sz="1500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466DB9E-7A66-0DCE-14C5-5269C6887027}"/>
              </a:ext>
            </a:extLst>
          </p:cNvPr>
          <p:cNvSpPr/>
          <p:nvPr userDrawn="1"/>
        </p:nvSpPr>
        <p:spPr>
          <a:xfrm>
            <a:off x="0" y="0"/>
            <a:ext cx="12192000" cy="140400"/>
          </a:xfrm>
          <a:prstGeom prst="rect">
            <a:avLst/>
          </a:prstGeom>
          <a:solidFill>
            <a:srgbClr val="9A46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1951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ull quote with imag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6">
            <a:extLst>
              <a:ext uri="{FF2B5EF4-FFF2-40B4-BE49-F238E27FC236}">
                <a16:creationId xmlns:a16="http://schemas.microsoft.com/office/drawing/2014/main" id="{E0ABB1D3-8A76-D512-A549-E9D62F36A7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 vert="horz" lIns="720000" tIns="720000" rIns="720000" bIns="720000" rtlCol="0" anchor="ctr" anchorCtr="0"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text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E3AEEF5C-749A-E00E-E834-9671B077489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40400"/>
            <a:ext cx="6096000" cy="67175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1044000" bIns="0" anchor="ctr" anchorCtr="0">
            <a:norm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F7486F-8A7C-5910-366E-80261A0C0FDE}"/>
              </a:ext>
            </a:extLst>
          </p:cNvPr>
          <p:cNvSpPr txBox="1"/>
          <p:nvPr userDrawn="1"/>
        </p:nvSpPr>
        <p:spPr>
          <a:xfrm>
            <a:off x="10601739" y="687097"/>
            <a:ext cx="858424" cy="23083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fld id="{9E98DC05-5784-D54C-BD1C-733B650F7831}" type="slidenum">
              <a:rPr lang="en-GB" sz="1500" smtClean="0">
                <a:solidFill>
                  <a:schemeClr val="bg1"/>
                </a:solidFill>
              </a:rPr>
              <a:pPr algn="r"/>
              <a:t>‹#›</a:t>
            </a:fld>
            <a:endParaRPr lang="en-GB" sz="1500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466DB9E-7A66-0DCE-14C5-5269C6887027}"/>
              </a:ext>
            </a:extLst>
          </p:cNvPr>
          <p:cNvSpPr/>
          <p:nvPr userDrawn="1"/>
        </p:nvSpPr>
        <p:spPr>
          <a:xfrm>
            <a:off x="0" y="0"/>
            <a:ext cx="12192000" cy="140400"/>
          </a:xfrm>
          <a:prstGeom prst="rect">
            <a:avLst/>
          </a:prstGeom>
          <a:solidFill>
            <a:srgbClr val="9A46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997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ull quote with image (violet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6">
            <a:extLst>
              <a:ext uri="{FF2B5EF4-FFF2-40B4-BE49-F238E27FC236}">
                <a16:creationId xmlns:a16="http://schemas.microsoft.com/office/drawing/2014/main" id="{E0ABB1D3-8A76-D512-A549-E9D62F36A7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 vert="horz" lIns="720000" tIns="720000" rIns="720000" bIns="720000" rtlCol="0" anchor="ctr" anchorCtr="0">
            <a:noAutofit/>
          </a:bodyPr>
          <a:lstStyle>
            <a:lvl1pPr>
              <a:defRPr sz="4000">
                <a:solidFill>
                  <a:srgbClr val="F2F2F2"/>
                </a:solidFill>
              </a:defRPr>
            </a:lvl1pPr>
          </a:lstStyle>
          <a:p>
            <a:r>
              <a:rPr lang="en-GB" dirty="0"/>
              <a:t>Click to add text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E3AEEF5C-749A-E00E-E834-9671B077489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7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1044000" bIns="0" anchor="ctr" anchorCtr="0">
            <a:norm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F7486F-8A7C-5910-366E-80261A0C0FDE}"/>
              </a:ext>
            </a:extLst>
          </p:cNvPr>
          <p:cNvSpPr txBox="1"/>
          <p:nvPr userDrawn="1"/>
        </p:nvSpPr>
        <p:spPr>
          <a:xfrm>
            <a:off x="10601739" y="687097"/>
            <a:ext cx="858424" cy="23083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fld id="{9E98DC05-5784-D54C-BD1C-733B650F7831}" type="slidenum">
              <a:rPr lang="en-GB" sz="1500" smtClean="0">
                <a:solidFill>
                  <a:schemeClr val="bg1"/>
                </a:solidFill>
              </a:rPr>
              <a:pPr algn="r"/>
              <a:t>‹#›</a:t>
            </a:fld>
            <a:endParaRPr lang="en-GB" sz="1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1904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ull quote with image (violet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6">
            <a:extLst>
              <a:ext uri="{FF2B5EF4-FFF2-40B4-BE49-F238E27FC236}">
                <a16:creationId xmlns:a16="http://schemas.microsoft.com/office/drawing/2014/main" id="{E0ABB1D3-8A76-D512-A549-E9D62F36A7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 vert="horz" lIns="720000" tIns="720000" rIns="720000" bIns="720000" rtlCol="0" anchor="ctr" anchorCtr="0">
            <a:noAutofit/>
          </a:bodyPr>
          <a:lstStyle>
            <a:lvl1pPr>
              <a:defRPr sz="4000">
                <a:solidFill>
                  <a:srgbClr val="F2F2F2"/>
                </a:solidFill>
              </a:defRPr>
            </a:lvl1pPr>
          </a:lstStyle>
          <a:p>
            <a:r>
              <a:rPr lang="en-GB" dirty="0"/>
              <a:t>Click to add text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E3AEEF5C-749A-E00E-E834-9671B077489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7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1044000" bIns="0" anchor="ctr" anchorCtr="0">
            <a:norm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26587000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ll quo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6">
            <a:extLst>
              <a:ext uri="{FF2B5EF4-FFF2-40B4-BE49-F238E27FC236}">
                <a16:creationId xmlns:a16="http://schemas.microsoft.com/office/drawing/2014/main" id="{E0ABB1D3-8A76-D512-A549-E9D62F36A7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620713"/>
            <a:ext cx="10728325" cy="5616576"/>
          </a:xfrm>
          <a:prstGeom prst="rect">
            <a:avLst/>
          </a:prstGeom>
        </p:spPr>
        <p:txBody>
          <a:bodyPr vert="horz" lIns="180000" tIns="180000" rIns="180000" bIns="180000" rtlCol="0" anchor="ctr" anchorCtr="0">
            <a:noAutofit/>
          </a:bodyPr>
          <a:lstStyle>
            <a:lvl1pPr algn="ctr">
              <a:defRPr sz="6000">
                <a:solidFill>
                  <a:srgbClr val="F2F2F2"/>
                </a:solidFill>
              </a:defRPr>
            </a:lvl1pPr>
          </a:lstStyle>
          <a:p>
            <a:r>
              <a:rPr lang="en-GB" dirty="0"/>
              <a:t>Click to add text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F7486F-8A7C-5910-366E-80261A0C0FDE}"/>
              </a:ext>
            </a:extLst>
          </p:cNvPr>
          <p:cNvSpPr txBox="1"/>
          <p:nvPr userDrawn="1"/>
        </p:nvSpPr>
        <p:spPr>
          <a:xfrm>
            <a:off x="10601739" y="687097"/>
            <a:ext cx="858424" cy="23083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fld id="{9E98DC05-5784-D54C-BD1C-733B650F7831}" type="slidenum">
              <a:rPr lang="en-GB" sz="1500" smtClean="0">
                <a:solidFill>
                  <a:srgbClr val="F8F9FA"/>
                </a:solidFill>
              </a:rPr>
              <a:pPr algn="r"/>
              <a:t>‹#›</a:t>
            </a:fld>
            <a:endParaRPr lang="en-GB" sz="1500" dirty="0">
              <a:solidFill>
                <a:srgbClr val="F8F9F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6403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5E87600-C159-2910-7D7E-7447F9AF7E92}"/>
              </a:ext>
            </a:extLst>
          </p:cNvPr>
          <p:cNvSpPr txBox="1"/>
          <p:nvPr userDrawn="1"/>
        </p:nvSpPr>
        <p:spPr>
          <a:xfrm>
            <a:off x="10601739" y="687097"/>
            <a:ext cx="858424" cy="23083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fld id="{9E98DC05-5784-D54C-BD1C-733B650F7831}" type="slidenum">
              <a:rPr lang="en-GB" sz="1500" smtClean="0">
                <a:solidFill>
                  <a:schemeClr val="accent1"/>
                </a:solidFill>
              </a:rPr>
              <a:pPr algn="r"/>
              <a:t>‹#›</a:t>
            </a:fld>
            <a:endParaRPr lang="en-GB" sz="1500" dirty="0">
              <a:solidFill>
                <a:schemeClr val="accent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80D63A4-9900-0C26-B11C-2882EC0E47CC}"/>
              </a:ext>
            </a:extLst>
          </p:cNvPr>
          <p:cNvSpPr/>
          <p:nvPr userDrawn="1"/>
        </p:nvSpPr>
        <p:spPr>
          <a:xfrm>
            <a:off x="0" y="0"/>
            <a:ext cx="12192000" cy="140400"/>
          </a:xfrm>
          <a:prstGeom prst="rect">
            <a:avLst/>
          </a:prstGeom>
          <a:solidFill>
            <a:srgbClr val="9A46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1"/>
              </a:solidFill>
            </a:endParaRPr>
          </a:p>
        </p:txBody>
      </p:sp>
      <p:sp>
        <p:nvSpPr>
          <p:cNvPr id="8" name="Title Placeholder 6">
            <a:extLst>
              <a:ext uri="{FF2B5EF4-FFF2-40B4-BE49-F238E27FC236}">
                <a16:creationId xmlns:a16="http://schemas.microsoft.com/office/drawing/2014/main" id="{38CDF813-AE46-AE39-9279-C1F133F3B9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8" y="622238"/>
            <a:ext cx="9869901" cy="4154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4819880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sl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F6DF0232-7BE7-C4E3-F21A-0026855E3A2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7999"/>
          </a:xfrm>
          <a:prstGeom prst="rect">
            <a:avLst/>
          </a:prstGeom>
        </p:spPr>
        <p:txBody>
          <a:bodyPr tIns="1044000" bIns="0" anchor="ctr" anchorCtr="0">
            <a:norm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3378501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slide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B02A5AD2-E41B-68A6-0B6A-854825490524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2192000" cy="6858000"/>
          </a:xfrm>
        </p:spPr>
        <p:txBody>
          <a:bodyPr tIns="1044000"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insert video</a:t>
            </a:r>
          </a:p>
        </p:txBody>
      </p:sp>
    </p:spTree>
    <p:extLst>
      <p:ext uri="{BB962C8B-B14F-4D97-AF65-F5344CB8AC3E}">
        <p14:creationId xmlns:p14="http://schemas.microsoft.com/office/powerpoint/2010/main" val="16135326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: lap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7F4088-C0F2-57FC-F2C6-EFC4754FD9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273" y="1972630"/>
            <a:ext cx="7861381" cy="4754637"/>
          </a:xfrm>
          <a:prstGeom prst="rect">
            <a:avLst/>
          </a:prstGeom>
        </p:spPr>
      </p:pic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52891222-9588-C4A4-B356-F8CF9B74726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25057" y="2551299"/>
            <a:ext cx="5102311" cy="3235973"/>
          </a:xfrm>
          <a:prstGeom prst="rect">
            <a:avLst/>
          </a:prstGeom>
        </p:spPr>
        <p:txBody>
          <a:bodyPr tIns="612000" anchor="ctr" anchorCtr="0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insert screenshot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C78464D-4517-811F-FC53-80F60C619C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839" y="1341439"/>
            <a:ext cx="4248534" cy="4895850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  <a:lvl2pPr marL="400050" indent="-234950">
              <a:buClrTx/>
              <a:buFont typeface="Arial" panose="020B0604020202020204" pitchFamily="34" charset="0"/>
              <a:buChar char="•"/>
              <a:defRPr/>
            </a:lvl2pPr>
            <a:lvl3pPr marL="800100" indent="-234950">
              <a:buClrTx/>
              <a:buFont typeface="Arial" panose="020B0604020202020204" pitchFamily="34" charset="0"/>
              <a:buChar char="•"/>
              <a:defRPr/>
            </a:lvl3pPr>
            <a:lvl4pPr marL="1112838" indent="-214313">
              <a:buClrTx/>
              <a:buFont typeface="Arial" panose="020B0604020202020204" pitchFamily="34" charset="0"/>
              <a:buChar char="•"/>
              <a:defRPr/>
            </a:lvl4pPr>
            <a:lvl5pPr marL="1474788" indent="-215900">
              <a:buClrTx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986EC0-8608-A0C5-F29F-C50C480AF40F}"/>
              </a:ext>
            </a:extLst>
          </p:cNvPr>
          <p:cNvSpPr txBox="1"/>
          <p:nvPr userDrawn="1"/>
        </p:nvSpPr>
        <p:spPr>
          <a:xfrm>
            <a:off x="10601739" y="687097"/>
            <a:ext cx="858424" cy="23083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fld id="{9E98DC05-5784-D54C-BD1C-733B650F7831}" type="slidenum">
              <a:rPr lang="en-GB" sz="1500" smtClean="0">
                <a:solidFill>
                  <a:schemeClr val="accent1"/>
                </a:solidFill>
              </a:rPr>
              <a:pPr algn="r"/>
              <a:t>‹#›</a:t>
            </a:fld>
            <a:endParaRPr lang="en-GB" sz="1500" dirty="0">
              <a:solidFill>
                <a:schemeClr val="accent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98AE738-3F3E-44B2-EBDA-A555C44807AC}"/>
              </a:ext>
            </a:extLst>
          </p:cNvPr>
          <p:cNvSpPr/>
          <p:nvPr userDrawn="1"/>
        </p:nvSpPr>
        <p:spPr>
          <a:xfrm>
            <a:off x="0" y="0"/>
            <a:ext cx="12192000" cy="140400"/>
          </a:xfrm>
          <a:prstGeom prst="rect">
            <a:avLst/>
          </a:prstGeom>
          <a:solidFill>
            <a:srgbClr val="9A46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1"/>
              </a:solidFill>
            </a:endParaRPr>
          </a:p>
        </p:txBody>
      </p:sp>
      <p:sp>
        <p:nvSpPr>
          <p:cNvPr id="10" name="Title Placeholder 6">
            <a:extLst>
              <a:ext uri="{FF2B5EF4-FFF2-40B4-BE49-F238E27FC236}">
                <a16:creationId xmlns:a16="http://schemas.microsoft.com/office/drawing/2014/main" id="{30B38B33-4F3D-3AC3-FCD0-6AF81F3BE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8" y="622238"/>
            <a:ext cx="9869901" cy="4154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1519200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7EFDF-C1D9-C223-10FB-BBA4AACB11D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1838" y="1341438"/>
            <a:ext cx="10728325" cy="1585912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6000" b="1"/>
            </a:lvl1pPr>
          </a:lstStyle>
          <a:p>
            <a:r>
              <a:rPr lang="en-GB" dirty="0"/>
              <a:t>Section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50DE21-9FDD-81B0-FEB8-222484B8A11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1839" y="2944556"/>
            <a:ext cx="5364162" cy="576293"/>
          </a:xfrm>
        </p:spPr>
        <p:txBody>
          <a:bodyPr lIns="36000" tIns="144000">
            <a:sp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Section subtitle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5611FB-CAE1-F1BC-F611-FA89BB78DC2D}"/>
              </a:ext>
            </a:extLst>
          </p:cNvPr>
          <p:cNvSpPr txBox="1"/>
          <p:nvPr userDrawn="1"/>
        </p:nvSpPr>
        <p:spPr>
          <a:xfrm>
            <a:off x="10601739" y="687097"/>
            <a:ext cx="858424" cy="23083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fld id="{9E98DC05-5784-D54C-BD1C-733B650F7831}" type="slidenum">
              <a:rPr lang="en-GB" sz="1500" smtClean="0">
                <a:solidFill>
                  <a:schemeClr val="accent1"/>
                </a:solidFill>
              </a:rPr>
              <a:pPr algn="r"/>
              <a:t>‹#›</a:t>
            </a:fld>
            <a:endParaRPr lang="en-GB" sz="1500" dirty="0">
              <a:solidFill>
                <a:schemeClr val="accent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25CEFF-6637-AEB7-AC40-0B45FBEC531E}"/>
              </a:ext>
            </a:extLst>
          </p:cNvPr>
          <p:cNvSpPr/>
          <p:nvPr userDrawn="1"/>
        </p:nvSpPr>
        <p:spPr>
          <a:xfrm>
            <a:off x="0" y="0"/>
            <a:ext cx="12192000" cy="140400"/>
          </a:xfrm>
          <a:prstGeom prst="rect">
            <a:avLst/>
          </a:prstGeom>
          <a:solidFill>
            <a:srgbClr val="9A46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325C3C4-C092-B2AB-968E-010D7CEDBBB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1837" y="5841844"/>
            <a:ext cx="2244881" cy="393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2715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: 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C78464D-4517-811F-FC53-80F60C619C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838" y="1341439"/>
            <a:ext cx="5364161" cy="4895850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  <a:lvl2pPr marL="400050" indent="-234950">
              <a:buClrTx/>
              <a:buFont typeface="Arial" panose="020B0604020202020204" pitchFamily="34" charset="0"/>
              <a:buChar char="•"/>
              <a:defRPr/>
            </a:lvl2pPr>
            <a:lvl3pPr marL="800100" indent="-234950">
              <a:buClrTx/>
              <a:buFont typeface="Arial" panose="020B0604020202020204" pitchFamily="34" charset="0"/>
              <a:buChar char="•"/>
              <a:defRPr/>
            </a:lvl3pPr>
            <a:lvl4pPr marL="1112838" indent="-214313">
              <a:buClrTx/>
              <a:buFont typeface="Arial" panose="020B0604020202020204" pitchFamily="34" charset="0"/>
              <a:buChar char="•"/>
              <a:defRPr/>
            </a:lvl4pPr>
            <a:lvl5pPr marL="1474788" indent="-215900">
              <a:buClrTx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986EC0-8608-A0C5-F29F-C50C480AF40F}"/>
              </a:ext>
            </a:extLst>
          </p:cNvPr>
          <p:cNvSpPr txBox="1"/>
          <p:nvPr userDrawn="1"/>
        </p:nvSpPr>
        <p:spPr>
          <a:xfrm>
            <a:off x="10601739" y="687097"/>
            <a:ext cx="858424" cy="23083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fld id="{9E98DC05-5784-D54C-BD1C-733B650F7831}" type="slidenum">
              <a:rPr lang="en-GB" sz="1500" smtClean="0">
                <a:solidFill>
                  <a:schemeClr val="accent1"/>
                </a:solidFill>
              </a:rPr>
              <a:pPr algn="r"/>
              <a:t>‹#›</a:t>
            </a:fld>
            <a:endParaRPr lang="en-GB" sz="1500" dirty="0">
              <a:solidFill>
                <a:schemeClr val="accent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98AE738-3F3E-44B2-EBDA-A555C44807AC}"/>
              </a:ext>
            </a:extLst>
          </p:cNvPr>
          <p:cNvSpPr/>
          <p:nvPr userDrawn="1"/>
        </p:nvSpPr>
        <p:spPr>
          <a:xfrm>
            <a:off x="0" y="0"/>
            <a:ext cx="12192000" cy="140400"/>
          </a:xfrm>
          <a:prstGeom prst="rect">
            <a:avLst/>
          </a:prstGeom>
          <a:solidFill>
            <a:srgbClr val="9A46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EACD84-0F27-A227-F1B6-D913D0DB59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212" y="1050697"/>
            <a:ext cx="3267054" cy="5616734"/>
          </a:xfrm>
          <a:prstGeom prst="rect">
            <a:avLst/>
          </a:prstGeom>
        </p:spPr>
      </p:pic>
      <p:sp>
        <p:nvSpPr>
          <p:cNvPr id="9" name="Picture Placeholder 27">
            <a:extLst>
              <a:ext uri="{FF2B5EF4-FFF2-40B4-BE49-F238E27FC236}">
                <a16:creationId xmlns:a16="http://schemas.microsoft.com/office/drawing/2014/main" id="{A87DDBC9-7D6F-E589-CA0D-E37119EDF55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747993" y="1462023"/>
            <a:ext cx="2125150" cy="4628115"/>
          </a:xfrm>
          <a:custGeom>
            <a:avLst/>
            <a:gdLst>
              <a:gd name="connsiteX0" fmla="*/ 401892 w 3804428"/>
              <a:gd name="connsiteY0" fmla="*/ 0 h 8242616"/>
              <a:gd name="connsiteX1" fmla="*/ 787350 w 3804428"/>
              <a:gd name="connsiteY1" fmla="*/ 0 h 8242616"/>
              <a:gd name="connsiteX2" fmla="*/ 839948 w 3804428"/>
              <a:gd name="connsiteY2" fmla="*/ 52595 h 8242616"/>
              <a:gd name="connsiteX3" fmla="*/ 839948 w 3804428"/>
              <a:gd name="connsiteY3" fmla="*/ 83823 h 8242616"/>
              <a:gd name="connsiteX4" fmla="*/ 1061854 w 3804428"/>
              <a:gd name="connsiteY4" fmla="*/ 305708 h 8242616"/>
              <a:gd name="connsiteX5" fmla="*/ 2745040 w 3804428"/>
              <a:gd name="connsiteY5" fmla="*/ 305708 h 8242616"/>
              <a:gd name="connsiteX6" fmla="*/ 2964480 w 3804428"/>
              <a:gd name="connsiteY6" fmla="*/ 86288 h 8242616"/>
              <a:gd name="connsiteX7" fmla="*/ 2964480 w 3804428"/>
              <a:gd name="connsiteY7" fmla="*/ 51773 h 8242616"/>
              <a:gd name="connsiteX8" fmla="*/ 3017078 w 3804428"/>
              <a:gd name="connsiteY8" fmla="*/ 0 h 8242616"/>
              <a:gd name="connsiteX9" fmla="*/ 3403356 w 3804428"/>
              <a:gd name="connsiteY9" fmla="*/ 0 h 8242616"/>
              <a:gd name="connsiteX10" fmla="*/ 3804428 w 3804428"/>
              <a:gd name="connsiteY10" fmla="*/ 401036 h 8242616"/>
              <a:gd name="connsiteX11" fmla="*/ 3804428 w 3804428"/>
              <a:gd name="connsiteY11" fmla="*/ 7841580 h 8242616"/>
              <a:gd name="connsiteX12" fmla="*/ 3403356 w 3804428"/>
              <a:gd name="connsiteY12" fmla="*/ 8242616 h 8242616"/>
              <a:gd name="connsiteX13" fmla="*/ 401892 w 3804428"/>
              <a:gd name="connsiteY13" fmla="*/ 8242616 h 8242616"/>
              <a:gd name="connsiteX14" fmla="*/ 0 w 3804428"/>
              <a:gd name="connsiteY14" fmla="*/ 7841580 h 8242616"/>
              <a:gd name="connsiteX15" fmla="*/ 0 w 3804428"/>
              <a:gd name="connsiteY15" fmla="*/ 401036 h 8242616"/>
              <a:gd name="connsiteX16" fmla="*/ 401892 w 3804428"/>
              <a:gd name="connsiteY16" fmla="*/ 0 h 8242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804428" h="8242616">
                <a:moveTo>
                  <a:pt x="401892" y="0"/>
                </a:moveTo>
                <a:cubicBezTo>
                  <a:pt x="401892" y="0"/>
                  <a:pt x="401892" y="0"/>
                  <a:pt x="787350" y="0"/>
                </a:cubicBezTo>
                <a:cubicBezTo>
                  <a:pt x="816114" y="0"/>
                  <a:pt x="839948" y="23832"/>
                  <a:pt x="839948" y="52595"/>
                </a:cubicBezTo>
                <a:cubicBezTo>
                  <a:pt x="839948" y="52595"/>
                  <a:pt x="839948" y="52595"/>
                  <a:pt x="839948" y="83823"/>
                </a:cubicBezTo>
                <a:cubicBezTo>
                  <a:pt x="839948" y="206271"/>
                  <a:pt x="939394" y="305708"/>
                  <a:pt x="1061854" y="305708"/>
                </a:cubicBezTo>
                <a:cubicBezTo>
                  <a:pt x="1061854" y="305708"/>
                  <a:pt x="1061854" y="305708"/>
                  <a:pt x="2745040" y="305708"/>
                </a:cubicBezTo>
                <a:cubicBezTo>
                  <a:pt x="2866676" y="305708"/>
                  <a:pt x="2964480" y="207915"/>
                  <a:pt x="2964480" y="86288"/>
                </a:cubicBezTo>
                <a:cubicBezTo>
                  <a:pt x="2964480" y="86288"/>
                  <a:pt x="2964480" y="86288"/>
                  <a:pt x="2964480" y="51773"/>
                </a:cubicBezTo>
                <a:cubicBezTo>
                  <a:pt x="2964480" y="23010"/>
                  <a:pt x="2988314" y="0"/>
                  <a:pt x="3017078" y="0"/>
                </a:cubicBezTo>
                <a:cubicBezTo>
                  <a:pt x="3017078" y="0"/>
                  <a:pt x="3017078" y="0"/>
                  <a:pt x="3403356" y="0"/>
                </a:cubicBezTo>
                <a:cubicBezTo>
                  <a:pt x="3625262" y="0"/>
                  <a:pt x="3804428" y="179974"/>
                  <a:pt x="3804428" y="401036"/>
                </a:cubicBezTo>
                <a:cubicBezTo>
                  <a:pt x="3804428" y="401036"/>
                  <a:pt x="3804428" y="401036"/>
                  <a:pt x="3804428" y="7841580"/>
                </a:cubicBezTo>
                <a:cubicBezTo>
                  <a:pt x="3804428" y="8063464"/>
                  <a:pt x="3625262" y="8242616"/>
                  <a:pt x="3403356" y="8242616"/>
                </a:cubicBezTo>
                <a:cubicBezTo>
                  <a:pt x="3403356" y="8242616"/>
                  <a:pt x="3403356" y="8242616"/>
                  <a:pt x="401892" y="8242616"/>
                </a:cubicBezTo>
                <a:cubicBezTo>
                  <a:pt x="179988" y="8242616"/>
                  <a:pt x="0" y="8063464"/>
                  <a:pt x="0" y="7841580"/>
                </a:cubicBezTo>
                <a:cubicBezTo>
                  <a:pt x="0" y="7841580"/>
                  <a:pt x="0" y="7841580"/>
                  <a:pt x="0" y="401036"/>
                </a:cubicBezTo>
                <a:cubicBezTo>
                  <a:pt x="0" y="179974"/>
                  <a:pt x="179988" y="0"/>
                  <a:pt x="401892" y="0"/>
                </a:cubicBezTo>
                <a:close/>
              </a:path>
            </a:pathLst>
          </a:custGeom>
          <a:noFill/>
        </p:spPr>
        <p:txBody>
          <a:bodyPr wrap="square" tIns="61200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insert screenshot</a:t>
            </a:r>
          </a:p>
        </p:txBody>
      </p:sp>
      <p:sp>
        <p:nvSpPr>
          <p:cNvPr id="12" name="Title Placeholder 6">
            <a:extLst>
              <a:ext uri="{FF2B5EF4-FFF2-40B4-BE49-F238E27FC236}">
                <a16:creationId xmlns:a16="http://schemas.microsoft.com/office/drawing/2014/main" id="{F6D3D1F8-2F3B-7DB7-AC63-17E08558BB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8" y="622238"/>
            <a:ext cx="9869901" cy="4154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4626595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7EFDF-C1D9-C223-10FB-BBA4AACB11D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1838" y="2142520"/>
            <a:ext cx="10728325" cy="784830"/>
          </a:xfrm>
          <a:prstGeom prst="rect">
            <a:avLst/>
          </a:prstGeom>
        </p:spPr>
        <p:txBody>
          <a:bodyPr anchor="b">
            <a:spAutoFit/>
          </a:bodyPr>
          <a:lstStyle>
            <a:lvl1pPr algn="l">
              <a:lnSpc>
                <a:spcPct val="85000"/>
              </a:lnSpc>
              <a:defRPr sz="6000" b="1">
                <a:solidFill>
                  <a:srgbClr val="F2F2F2"/>
                </a:solidFill>
              </a:defRPr>
            </a:lvl1pPr>
          </a:lstStyle>
          <a:p>
            <a:r>
              <a:rPr lang="en-GB" dirty="0"/>
              <a:t>Thanks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50DE21-9FDD-81B0-FEB8-222484B8A11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1839" y="2927350"/>
            <a:ext cx="5364162" cy="576293"/>
          </a:xfrm>
        </p:spPr>
        <p:txBody>
          <a:bodyPr lIns="36000" tIns="144000">
            <a:spAutoFit/>
          </a:bodyPr>
          <a:lstStyle>
            <a:lvl1pPr marL="0" indent="0" algn="l">
              <a:buNone/>
              <a:defRPr sz="2800">
                <a:solidFill>
                  <a:srgbClr val="F2F2F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Supporting text </a:t>
            </a:r>
            <a:r>
              <a:rPr lang="en-GB" dirty="0" err="1"/>
              <a:t>eg.</a:t>
            </a:r>
            <a:r>
              <a:rPr lang="en-GB" dirty="0"/>
              <a:t> what’s next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40AA43-13E0-DA4D-029E-59644836D8E4}"/>
              </a:ext>
            </a:extLst>
          </p:cNvPr>
          <p:cNvSpPr txBox="1"/>
          <p:nvPr userDrawn="1"/>
        </p:nvSpPr>
        <p:spPr>
          <a:xfrm>
            <a:off x="10601739" y="687097"/>
            <a:ext cx="858424" cy="23083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fld id="{9E98DC05-5784-D54C-BD1C-733B650F7831}" type="slidenum">
              <a:rPr lang="en-GB" sz="1500" smtClean="0">
                <a:solidFill>
                  <a:srgbClr val="F2F2F2"/>
                </a:solidFill>
              </a:rPr>
              <a:pPr algn="r"/>
              <a:t>‹#›</a:t>
            </a:fld>
            <a:endParaRPr lang="en-GB" sz="1500" dirty="0">
              <a:solidFill>
                <a:srgbClr val="F2F2F2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8518E5-0539-D93E-1E5A-971C4E36DE99}"/>
              </a:ext>
            </a:extLst>
          </p:cNvPr>
          <p:cNvSpPr txBox="1"/>
          <p:nvPr userDrawn="1"/>
        </p:nvSpPr>
        <p:spPr>
          <a:xfrm>
            <a:off x="9224442" y="6048401"/>
            <a:ext cx="2235720" cy="230832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GB" sz="1500" dirty="0">
                <a:solidFill>
                  <a:srgbClr val="F2F2F2"/>
                </a:solidFill>
              </a:rPr>
              <a:t>herts.ac.uk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D5CC16-578B-F355-B877-2B3D41167B8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1839" y="5842041"/>
            <a:ext cx="2242800" cy="395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92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10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0F202A-BD67-64B9-9D95-789AE71711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41438"/>
            <a:ext cx="10728324" cy="4835525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8CDCF1-F9DE-0A4E-FB5C-D4AAEECDFF03}"/>
              </a:ext>
            </a:extLst>
          </p:cNvPr>
          <p:cNvSpPr txBox="1"/>
          <p:nvPr userDrawn="1"/>
        </p:nvSpPr>
        <p:spPr>
          <a:xfrm>
            <a:off x="10601739" y="687097"/>
            <a:ext cx="858424" cy="23083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fld id="{9E98DC05-5784-D54C-BD1C-733B650F7831}" type="slidenum">
              <a:rPr lang="en-GB" sz="1500" smtClean="0">
                <a:solidFill>
                  <a:schemeClr val="accent1"/>
                </a:solidFill>
              </a:rPr>
              <a:pPr algn="r"/>
              <a:t>‹#›</a:t>
            </a:fld>
            <a:endParaRPr lang="en-GB" sz="1500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2D4FCCA-585D-5BB7-D0DD-E31F43EC6D18}"/>
              </a:ext>
            </a:extLst>
          </p:cNvPr>
          <p:cNvSpPr/>
          <p:nvPr userDrawn="1"/>
        </p:nvSpPr>
        <p:spPr>
          <a:xfrm>
            <a:off x="0" y="0"/>
            <a:ext cx="12192000" cy="140400"/>
          </a:xfrm>
          <a:prstGeom prst="rect">
            <a:avLst/>
          </a:prstGeom>
          <a:solidFill>
            <a:srgbClr val="9A46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1"/>
              </a:solidFill>
            </a:endParaRPr>
          </a:p>
        </p:txBody>
      </p:sp>
      <p:sp>
        <p:nvSpPr>
          <p:cNvPr id="5" name="Title Placeholder 6">
            <a:extLst>
              <a:ext uri="{FF2B5EF4-FFF2-40B4-BE49-F238E27FC236}">
                <a16:creationId xmlns:a16="http://schemas.microsoft.com/office/drawing/2014/main" id="{DB783B28-99B4-F609-2B19-DB9EFB3DF8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8" y="622238"/>
            <a:ext cx="9869901" cy="4154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630746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50/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4AFA50-852A-F29D-3F0F-409AFD88BA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1838" y="1341438"/>
            <a:ext cx="5184775" cy="4895850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  <a:lvl2pPr marL="450850" indent="-285750">
              <a:buClrTx/>
              <a:buFont typeface="Arial" panose="020B0604020202020204" pitchFamily="34" charset="0"/>
              <a:buChar char="•"/>
              <a:defRPr/>
            </a:lvl2pPr>
            <a:lvl3pPr marL="850900" indent="-285750">
              <a:buClrTx/>
              <a:buFont typeface="Arial" panose="020B0604020202020204" pitchFamily="34" charset="0"/>
              <a:buChar char="•"/>
              <a:defRPr/>
            </a:lvl3pPr>
            <a:lvl4pPr marL="1184275" indent="-285750">
              <a:buClrTx/>
              <a:buFont typeface="Arial" panose="020B0604020202020204" pitchFamily="34" charset="0"/>
              <a:buChar char="•"/>
              <a:defRPr/>
            </a:lvl4pPr>
            <a:lvl5pPr marL="1544638" indent="-285750">
              <a:buClrTx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74EB01-1BE4-AFF3-03D4-8A980ED536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5388" y="1341438"/>
            <a:ext cx="5184774" cy="4895850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  <a:lvl2pPr marL="400050" indent="-234950">
              <a:buClrTx/>
              <a:buFont typeface="Arial" panose="020B0604020202020204" pitchFamily="34" charset="0"/>
              <a:buChar char="•"/>
              <a:defRPr/>
            </a:lvl2pPr>
            <a:lvl3pPr marL="800100" indent="-234950">
              <a:buClrTx/>
              <a:buFont typeface="Arial" panose="020B0604020202020204" pitchFamily="34" charset="0"/>
              <a:buChar char="•"/>
              <a:defRPr/>
            </a:lvl3pPr>
            <a:lvl4pPr marL="1112838" indent="-214313">
              <a:buClrTx/>
              <a:buFont typeface="Arial" panose="020B0604020202020204" pitchFamily="34" charset="0"/>
              <a:buChar char="•"/>
              <a:defRPr/>
            </a:lvl4pPr>
            <a:lvl5pPr marL="1474788" indent="-215900">
              <a:buClrTx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519BE9-342D-F181-ECB2-C1A7AEC2B0AD}"/>
              </a:ext>
            </a:extLst>
          </p:cNvPr>
          <p:cNvSpPr txBox="1"/>
          <p:nvPr userDrawn="1"/>
        </p:nvSpPr>
        <p:spPr>
          <a:xfrm>
            <a:off x="10601739" y="687097"/>
            <a:ext cx="858424" cy="23083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fld id="{9E98DC05-5784-D54C-BD1C-733B650F7831}" type="slidenum">
              <a:rPr lang="en-GB" sz="1500" smtClean="0">
                <a:solidFill>
                  <a:schemeClr val="accent1"/>
                </a:solidFill>
              </a:rPr>
              <a:pPr algn="r"/>
              <a:t>‹#›</a:t>
            </a:fld>
            <a:endParaRPr lang="en-GB" sz="1500" dirty="0">
              <a:solidFill>
                <a:schemeClr val="accent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1CC9449-69BE-AEF1-9E33-060495A481CE}"/>
              </a:ext>
            </a:extLst>
          </p:cNvPr>
          <p:cNvSpPr/>
          <p:nvPr userDrawn="1"/>
        </p:nvSpPr>
        <p:spPr>
          <a:xfrm>
            <a:off x="0" y="0"/>
            <a:ext cx="12192000" cy="140400"/>
          </a:xfrm>
          <a:prstGeom prst="rect">
            <a:avLst/>
          </a:prstGeom>
          <a:solidFill>
            <a:srgbClr val="9A46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1"/>
              </a:solidFill>
            </a:endParaRPr>
          </a:p>
        </p:txBody>
      </p:sp>
      <p:sp>
        <p:nvSpPr>
          <p:cNvPr id="6" name="Title Placeholder 6">
            <a:extLst>
              <a:ext uri="{FF2B5EF4-FFF2-40B4-BE49-F238E27FC236}">
                <a16:creationId xmlns:a16="http://schemas.microsoft.com/office/drawing/2014/main" id="{1C3F3347-1652-27C3-83B5-925BE17FF1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8" y="622238"/>
            <a:ext cx="9869901" cy="4154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413400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33/33/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4AFA50-852A-F29D-3F0F-409AFD88BA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1838" y="1341438"/>
            <a:ext cx="3473438" cy="4895850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  <a:lvl2pPr marL="400050" indent="-234950">
              <a:buClrTx/>
              <a:buFont typeface="Arial" panose="020B0604020202020204" pitchFamily="34" charset="0"/>
              <a:buChar char="•"/>
              <a:defRPr/>
            </a:lvl2pPr>
            <a:lvl3pPr marL="800100" indent="-234950">
              <a:buClrTx/>
              <a:buFont typeface="Arial" panose="020B0604020202020204" pitchFamily="34" charset="0"/>
              <a:buChar char="•"/>
              <a:defRPr/>
            </a:lvl3pPr>
            <a:lvl4pPr marL="1112838" indent="-214313">
              <a:buClrTx/>
              <a:buFont typeface="Arial" panose="020B0604020202020204" pitchFamily="34" charset="0"/>
              <a:buChar char="•"/>
              <a:defRPr/>
            </a:lvl4pPr>
            <a:lvl5pPr marL="1474788" indent="-215900">
              <a:buClrTx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74EB01-1BE4-AFF3-03D4-8A980ED536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83069" y="1341438"/>
            <a:ext cx="3377094" cy="4895850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  <a:lvl2pPr marL="400050" indent="-234950">
              <a:buClrTx/>
              <a:buFont typeface="Arial" panose="020B0604020202020204" pitchFamily="34" charset="0"/>
              <a:buChar char="•"/>
              <a:defRPr/>
            </a:lvl2pPr>
            <a:lvl3pPr marL="800100" indent="-234950">
              <a:buClrTx/>
              <a:buFont typeface="Arial" panose="020B0604020202020204" pitchFamily="34" charset="0"/>
              <a:buChar char="•"/>
              <a:defRPr/>
            </a:lvl3pPr>
            <a:lvl4pPr marL="1112838" indent="-214313">
              <a:buClrTx/>
              <a:buFont typeface="Arial" panose="020B0604020202020204" pitchFamily="34" charset="0"/>
              <a:buChar char="•"/>
              <a:defRPr/>
            </a:lvl4pPr>
            <a:lvl5pPr marL="1474788" indent="-215900">
              <a:buClrTx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519BE9-342D-F181-ECB2-C1A7AEC2B0AD}"/>
              </a:ext>
            </a:extLst>
          </p:cNvPr>
          <p:cNvSpPr txBox="1"/>
          <p:nvPr userDrawn="1"/>
        </p:nvSpPr>
        <p:spPr>
          <a:xfrm>
            <a:off x="10601739" y="687097"/>
            <a:ext cx="858424" cy="23083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fld id="{9E98DC05-5784-D54C-BD1C-733B650F7831}" type="slidenum">
              <a:rPr lang="en-GB" sz="1500" smtClean="0">
                <a:solidFill>
                  <a:schemeClr val="accent1"/>
                </a:solidFill>
              </a:rPr>
              <a:pPr algn="r"/>
              <a:t>‹#›</a:t>
            </a:fld>
            <a:endParaRPr lang="en-GB" sz="1500" dirty="0">
              <a:solidFill>
                <a:schemeClr val="accent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1CC9449-69BE-AEF1-9E33-060495A481CE}"/>
              </a:ext>
            </a:extLst>
          </p:cNvPr>
          <p:cNvSpPr/>
          <p:nvPr userDrawn="1"/>
        </p:nvSpPr>
        <p:spPr>
          <a:xfrm>
            <a:off x="0" y="0"/>
            <a:ext cx="12192000" cy="140400"/>
          </a:xfrm>
          <a:prstGeom prst="rect">
            <a:avLst/>
          </a:prstGeom>
          <a:solidFill>
            <a:srgbClr val="9A46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1"/>
              </a:solidFill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B6050034-E38D-64E9-6C5A-94A029955BA0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455625" y="1341438"/>
            <a:ext cx="3377094" cy="4895850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  <a:lvl2pPr marL="400050" indent="-234950">
              <a:buClrTx/>
              <a:buFont typeface="Arial" panose="020B0604020202020204" pitchFamily="34" charset="0"/>
              <a:buChar char="•"/>
              <a:defRPr/>
            </a:lvl2pPr>
            <a:lvl3pPr marL="800100" indent="-234950">
              <a:buClrTx/>
              <a:buFont typeface="Arial" panose="020B0604020202020204" pitchFamily="34" charset="0"/>
              <a:buChar char="•"/>
              <a:defRPr/>
            </a:lvl3pPr>
            <a:lvl4pPr marL="1112838" indent="-214313">
              <a:buClrTx/>
              <a:buFont typeface="Arial" panose="020B0604020202020204" pitchFamily="34" charset="0"/>
              <a:buChar char="•"/>
              <a:defRPr/>
            </a:lvl4pPr>
            <a:lvl5pPr marL="1474788" indent="-215900">
              <a:buClrTx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Title Placeholder 6">
            <a:extLst>
              <a:ext uri="{FF2B5EF4-FFF2-40B4-BE49-F238E27FC236}">
                <a16:creationId xmlns:a16="http://schemas.microsoft.com/office/drawing/2014/main" id="{D6580911-BFEE-F5A7-0FD5-8F9AF7E1DA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8" y="622238"/>
            <a:ext cx="9869901" cy="4154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049167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30/7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4AFA50-852A-F29D-3F0F-409AFD88BA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1838" y="1341438"/>
            <a:ext cx="3473438" cy="4895850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  <a:lvl2pPr marL="400050" indent="-234950">
              <a:buClrTx/>
              <a:buFont typeface="Arial" panose="020B0604020202020204" pitchFamily="34" charset="0"/>
              <a:buChar char="•"/>
              <a:defRPr/>
            </a:lvl2pPr>
            <a:lvl3pPr marL="800100" indent="-234950">
              <a:buClrTx/>
              <a:buFont typeface="Arial" panose="020B0604020202020204" pitchFamily="34" charset="0"/>
              <a:buChar char="•"/>
              <a:defRPr/>
            </a:lvl3pPr>
            <a:lvl4pPr marL="1112838" indent="-214313">
              <a:buClrTx/>
              <a:buFont typeface="Arial" panose="020B0604020202020204" pitchFamily="34" charset="0"/>
              <a:buChar char="•"/>
              <a:defRPr/>
            </a:lvl4pPr>
            <a:lvl5pPr marL="1474788" indent="-215900">
              <a:buClrTx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74EB01-1BE4-AFF3-03D4-8A980ED536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55625" y="1341438"/>
            <a:ext cx="7004538" cy="4895850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  <a:lvl2pPr marL="400050" indent="-234950">
              <a:buClrTx/>
              <a:buFont typeface="Arial" panose="020B0604020202020204" pitchFamily="34" charset="0"/>
              <a:buChar char="•"/>
              <a:defRPr/>
            </a:lvl2pPr>
            <a:lvl3pPr marL="800100" indent="-234950">
              <a:buClrTx/>
              <a:buFont typeface="Arial" panose="020B0604020202020204" pitchFamily="34" charset="0"/>
              <a:buChar char="•"/>
              <a:defRPr/>
            </a:lvl3pPr>
            <a:lvl4pPr marL="1112838" indent="-214313">
              <a:buClrTx/>
              <a:buFont typeface="Arial" panose="020B0604020202020204" pitchFamily="34" charset="0"/>
              <a:buChar char="•"/>
              <a:defRPr/>
            </a:lvl4pPr>
            <a:lvl5pPr marL="1474788" indent="-215900">
              <a:buClrTx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519BE9-342D-F181-ECB2-C1A7AEC2B0AD}"/>
              </a:ext>
            </a:extLst>
          </p:cNvPr>
          <p:cNvSpPr txBox="1"/>
          <p:nvPr userDrawn="1"/>
        </p:nvSpPr>
        <p:spPr>
          <a:xfrm>
            <a:off x="10601739" y="687097"/>
            <a:ext cx="858424" cy="23083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fld id="{9E98DC05-5784-D54C-BD1C-733B650F7831}" type="slidenum">
              <a:rPr lang="en-GB" sz="1500" smtClean="0">
                <a:solidFill>
                  <a:schemeClr val="accent1"/>
                </a:solidFill>
              </a:rPr>
              <a:pPr algn="r"/>
              <a:t>‹#›</a:t>
            </a:fld>
            <a:endParaRPr lang="en-GB" sz="1500" dirty="0">
              <a:solidFill>
                <a:schemeClr val="accent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1CC9449-69BE-AEF1-9E33-060495A481CE}"/>
              </a:ext>
            </a:extLst>
          </p:cNvPr>
          <p:cNvSpPr/>
          <p:nvPr userDrawn="1"/>
        </p:nvSpPr>
        <p:spPr>
          <a:xfrm>
            <a:off x="0" y="0"/>
            <a:ext cx="12192000" cy="140400"/>
          </a:xfrm>
          <a:prstGeom prst="rect">
            <a:avLst/>
          </a:prstGeom>
          <a:solidFill>
            <a:srgbClr val="9A46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1"/>
              </a:solidFill>
            </a:endParaRPr>
          </a:p>
        </p:txBody>
      </p:sp>
      <p:sp>
        <p:nvSpPr>
          <p:cNvPr id="6" name="Title Placeholder 6">
            <a:extLst>
              <a:ext uri="{FF2B5EF4-FFF2-40B4-BE49-F238E27FC236}">
                <a16:creationId xmlns:a16="http://schemas.microsoft.com/office/drawing/2014/main" id="{9CEAE5E5-4043-D371-FC40-202902A772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8" y="622238"/>
            <a:ext cx="9869901" cy="4154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188560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70/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4AFA50-852A-F29D-3F0F-409AFD88BA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86724" y="1341438"/>
            <a:ext cx="3473438" cy="4895850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  <a:lvl2pPr marL="400050" indent="-234950">
              <a:buClrTx/>
              <a:buFont typeface="Arial" panose="020B0604020202020204" pitchFamily="34" charset="0"/>
              <a:buChar char="•"/>
              <a:defRPr/>
            </a:lvl2pPr>
            <a:lvl3pPr marL="800100" indent="-234950">
              <a:buClrTx/>
              <a:buFont typeface="Arial" panose="020B0604020202020204" pitchFamily="34" charset="0"/>
              <a:buChar char="•"/>
              <a:defRPr/>
            </a:lvl3pPr>
            <a:lvl4pPr marL="1112838" indent="-214313">
              <a:buClrTx/>
              <a:buFont typeface="Arial" panose="020B0604020202020204" pitchFamily="34" charset="0"/>
              <a:buChar char="•"/>
              <a:defRPr/>
            </a:lvl4pPr>
            <a:lvl5pPr marL="1474788" indent="-215900">
              <a:buClrTx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74EB01-1BE4-AFF3-03D4-8A980ED536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1838" y="1341438"/>
            <a:ext cx="7004538" cy="4895850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  <a:lvl2pPr marL="400050" indent="-234950">
              <a:buClrTx/>
              <a:buFont typeface="Arial" panose="020B0604020202020204" pitchFamily="34" charset="0"/>
              <a:buChar char="•"/>
              <a:defRPr/>
            </a:lvl2pPr>
            <a:lvl3pPr marL="800100" indent="-234950">
              <a:buClrTx/>
              <a:buFont typeface="Arial" panose="020B0604020202020204" pitchFamily="34" charset="0"/>
              <a:buChar char="•"/>
              <a:defRPr/>
            </a:lvl3pPr>
            <a:lvl4pPr marL="1112838" indent="-214313">
              <a:buClrTx/>
              <a:buFont typeface="Arial" panose="020B0604020202020204" pitchFamily="34" charset="0"/>
              <a:buChar char="•"/>
              <a:defRPr/>
            </a:lvl4pPr>
            <a:lvl5pPr marL="1474788" indent="-215900">
              <a:buClrTx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519BE9-342D-F181-ECB2-C1A7AEC2B0AD}"/>
              </a:ext>
            </a:extLst>
          </p:cNvPr>
          <p:cNvSpPr txBox="1"/>
          <p:nvPr userDrawn="1"/>
        </p:nvSpPr>
        <p:spPr>
          <a:xfrm>
            <a:off x="10601739" y="687097"/>
            <a:ext cx="858424" cy="23083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fld id="{9E98DC05-5784-D54C-BD1C-733B650F7831}" type="slidenum">
              <a:rPr lang="en-GB" sz="1500" smtClean="0">
                <a:solidFill>
                  <a:schemeClr val="accent1"/>
                </a:solidFill>
              </a:rPr>
              <a:pPr algn="r"/>
              <a:t>‹#›</a:t>
            </a:fld>
            <a:endParaRPr lang="en-GB" sz="1500" dirty="0">
              <a:solidFill>
                <a:schemeClr val="accent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1CC9449-69BE-AEF1-9E33-060495A481CE}"/>
              </a:ext>
            </a:extLst>
          </p:cNvPr>
          <p:cNvSpPr/>
          <p:nvPr userDrawn="1"/>
        </p:nvSpPr>
        <p:spPr>
          <a:xfrm>
            <a:off x="0" y="0"/>
            <a:ext cx="12192000" cy="140400"/>
          </a:xfrm>
          <a:prstGeom prst="rect">
            <a:avLst/>
          </a:prstGeom>
          <a:solidFill>
            <a:srgbClr val="9A46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1"/>
              </a:solidFill>
            </a:endParaRPr>
          </a:p>
        </p:txBody>
      </p:sp>
      <p:sp>
        <p:nvSpPr>
          <p:cNvPr id="5" name="Title Placeholder 6">
            <a:extLst>
              <a:ext uri="{FF2B5EF4-FFF2-40B4-BE49-F238E27FC236}">
                <a16:creationId xmlns:a16="http://schemas.microsoft.com/office/drawing/2014/main" id="{FE1568D9-495A-1697-6F7B-F9C8C7A886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8" y="622238"/>
            <a:ext cx="9869901" cy="4154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019163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2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4AFA50-852A-F29D-3F0F-409AFD88BA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73045" y="1341438"/>
            <a:ext cx="5187117" cy="2267994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  <a:lvl2pPr marL="400050" indent="-234950">
              <a:buClrTx/>
              <a:buFont typeface="Arial" panose="020B0604020202020204" pitchFamily="34" charset="0"/>
              <a:buChar char="•"/>
              <a:defRPr/>
            </a:lvl2pPr>
            <a:lvl3pPr marL="800100" indent="-234950">
              <a:buClrTx/>
              <a:buFont typeface="Arial" panose="020B0604020202020204" pitchFamily="34" charset="0"/>
              <a:buChar char="•"/>
              <a:defRPr/>
            </a:lvl3pPr>
            <a:lvl4pPr marL="1112838" indent="-214313">
              <a:buClrTx/>
              <a:buFont typeface="Arial" panose="020B0604020202020204" pitchFamily="34" charset="0"/>
              <a:buChar char="•"/>
              <a:defRPr/>
            </a:lvl4pPr>
            <a:lvl5pPr marL="1474788" indent="-215900">
              <a:buClrTx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519BE9-342D-F181-ECB2-C1A7AEC2B0AD}"/>
              </a:ext>
            </a:extLst>
          </p:cNvPr>
          <p:cNvSpPr txBox="1"/>
          <p:nvPr userDrawn="1"/>
        </p:nvSpPr>
        <p:spPr>
          <a:xfrm>
            <a:off x="10601739" y="687097"/>
            <a:ext cx="858424" cy="23083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fld id="{9E98DC05-5784-D54C-BD1C-733B650F7831}" type="slidenum">
              <a:rPr lang="en-GB" sz="1500" smtClean="0">
                <a:solidFill>
                  <a:schemeClr val="accent1"/>
                </a:solidFill>
              </a:rPr>
              <a:pPr algn="r"/>
              <a:t>‹#›</a:t>
            </a:fld>
            <a:endParaRPr lang="en-GB" sz="1500" dirty="0">
              <a:solidFill>
                <a:schemeClr val="accent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1CC9449-69BE-AEF1-9E33-060495A481CE}"/>
              </a:ext>
            </a:extLst>
          </p:cNvPr>
          <p:cNvSpPr/>
          <p:nvPr userDrawn="1"/>
        </p:nvSpPr>
        <p:spPr>
          <a:xfrm>
            <a:off x="0" y="0"/>
            <a:ext cx="12192000" cy="140400"/>
          </a:xfrm>
          <a:prstGeom prst="rect">
            <a:avLst/>
          </a:prstGeom>
          <a:solidFill>
            <a:srgbClr val="9A46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1"/>
              </a:solidFill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C9CFF57-8B6F-5FC9-94CA-1555AD753909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732324" y="1341438"/>
            <a:ext cx="5187117" cy="2267994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  <a:lvl2pPr marL="400050" indent="-234950">
              <a:buClrTx/>
              <a:buFont typeface="Arial" panose="020B0604020202020204" pitchFamily="34" charset="0"/>
              <a:buChar char="•"/>
              <a:defRPr/>
            </a:lvl2pPr>
            <a:lvl3pPr marL="800100" indent="-234950">
              <a:buClrTx/>
              <a:buFont typeface="Arial" panose="020B0604020202020204" pitchFamily="34" charset="0"/>
              <a:buChar char="•"/>
              <a:defRPr/>
            </a:lvl3pPr>
            <a:lvl4pPr marL="1112838" indent="-214313">
              <a:buClrTx/>
              <a:buFont typeface="Arial" panose="020B0604020202020204" pitchFamily="34" charset="0"/>
              <a:buChar char="•"/>
              <a:defRPr/>
            </a:lvl4pPr>
            <a:lvl5pPr marL="1474788" indent="-215900">
              <a:buClrTx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2489679-6810-6A0E-B214-CE039B57D319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732323" y="3966943"/>
            <a:ext cx="5187117" cy="2267994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  <a:lvl2pPr marL="400050" indent="-234950">
              <a:buClrTx/>
              <a:buFont typeface="Arial" panose="020B0604020202020204" pitchFamily="34" charset="0"/>
              <a:buChar char="•"/>
              <a:defRPr/>
            </a:lvl2pPr>
            <a:lvl3pPr marL="800100" indent="-234950">
              <a:buClrTx/>
              <a:buFont typeface="Arial" panose="020B0604020202020204" pitchFamily="34" charset="0"/>
              <a:buChar char="•"/>
              <a:defRPr/>
            </a:lvl3pPr>
            <a:lvl4pPr marL="1112838" indent="-214313">
              <a:buClrTx/>
              <a:buFont typeface="Arial" panose="020B0604020202020204" pitchFamily="34" charset="0"/>
              <a:buChar char="•"/>
              <a:defRPr/>
            </a:lvl4pPr>
            <a:lvl5pPr marL="1474788" indent="-215900">
              <a:buClrTx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FB95A216-6A43-03DF-9235-09885B12C23E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6273046" y="3966943"/>
            <a:ext cx="5187117" cy="2267994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  <a:lvl2pPr marL="400050" indent="-234950">
              <a:buClrTx/>
              <a:buFont typeface="Arial" panose="020B0604020202020204" pitchFamily="34" charset="0"/>
              <a:buChar char="•"/>
              <a:defRPr/>
            </a:lvl2pPr>
            <a:lvl3pPr marL="800100" indent="-234950">
              <a:buClrTx/>
              <a:buFont typeface="Arial" panose="020B0604020202020204" pitchFamily="34" charset="0"/>
              <a:buChar char="•"/>
              <a:defRPr/>
            </a:lvl3pPr>
            <a:lvl4pPr marL="1112838" indent="-214313">
              <a:buClrTx/>
              <a:buFont typeface="Arial" panose="020B0604020202020204" pitchFamily="34" charset="0"/>
              <a:buChar char="•"/>
              <a:defRPr/>
            </a:lvl4pPr>
            <a:lvl5pPr marL="1474788" indent="-215900">
              <a:buClrTx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7" name="Title Placeholder 6">
            <a:extLst>
              <a:ext uri="{FF2B5EF4-FFF2-40B4-BE49-F238E27FC236}">
                <a16:creationId xmlns:a16="http://schemas.microsoft.com/office/drawing/2014/main" id="{A4180580-E5CE-7F81-6446-5A33D90354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8" y="622238"/>
            <a:ext cx="9869901" cy="4154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991522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02F3FB-3941-B1B0-81AF-09F9A04099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1341438"/>
            <a:ext cx="10728324" cy="489584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A22F8008-8A6A-5B08-639A-CDB7264BD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622238"/>
            <a:ext cx="9869901" cy="4154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541647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25" r:id="rId3"/>
    <p:sldLayoutId id="2147483726" r:id="rId4"/>
    <p:sldLayoutId id="2147483728" r:id="rId5"/>
    <p:sldLayoutId id="2147483747" r:id="rId6"/>
    <p:sldLayoutId id="2147483752" r:id="rId7"/>
    <p:sldLayoutId id="2147483753" r:id="rId8"/>
    <p:sldLayoutId id="2147483754" r:id="rId9"/>
    <p:sldLayoutId id="2147483757" r:id="rId10"/>
    <p:sldLayoutId id="2147483759" r:id="rId11"/>
    <p:sldLayoutId id="2147483758" r:id="rId12"/>
    <p:sldLayoutId id="2147483760" r:id="rId13"/>
    <p:sldLayoutId id="2147483744" r:id="rId14"/>
    <p:sldLayoutId id="2147483750" r:id="rId15"/>
    <p:sldLayoutId id="2147483761" r:id="rId16"/>
    <p:sldLayoutId id="2147483756" r:id="rId17"/>
    <p:sldLayoutId id="2147483763" r:id="rId18"/>
    <p:sldLayoutId id="2147483755" r:id="rId19"/>
    <p:sldLayoutId id="2147483762" r:id="rId20"/>
    <p:sldLayoutId id="2147483751" r:id="rId21"/>
    <p:sldLayoutId id="2147483764" r:id="rId22"/>
    <p:sldLayoutId id="2147483740" r:id="rId23"/>
    <p:sldLayoutId id="2147483765" r:id="rId24"/>
    <p:sldLayoutId id="2147483745" r:id="rId25"/>
    <p:sldLayoutId id="2147483730" r:id="rId26"/>
    <p:sldLayoutId id="2147483739" r:id="rId27"/>
    <p:sldLayoutId id="2147483746" r:id="rId28"/>
    <p:sldLayoutId id="2147483738" r:id="rId29"/>
    <p:sldLayoutId id="2147483749" r:id="rId30"/>
    <p:sldLayoutId id="2147483748" r:id="rId3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5750" indent="-285750" algn="l" defTabSz="914400" rtl="0" eaLnBrk="1" latinLnBrk="0" hangingPunct="1">
        <a:lnSpc>
          <a:spcPct val="10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00050" indent="-234950" algn="l" defTabSz="914400" rtl="0" eaLnBrk="1" latinLnBrk="0" hangingPunct="1">
        <a:lnSpc>
          <a:spcPct val="100000"/>
        </a:lnSpc>
        <a:spcBef>
          <a:spcPts val="500"/>
        </a:spcBef>
        <a:buClr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00100" indent="-234950" algn="l" defTabSz="914400" rtl="0" eaLnBrk="1" latinLnBrk="0" hangingPunct="1">
        <a:lnSpc>
          <a:spcPct val="100000"/>
        </a:lnSpc>
        <a:spcBef>
          <a:spcPts val="500"/>
        </a:spcBef>
        <a:buClr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12838" indent="-214313" algn="l" defTabSz="914400" rtl="0" eaLnBrk="1" latinLnBrk="0" hangingPunct="1">
        <a:lnSpc>
          <a:spcPct val="100000"/>
        </a:lnSpc>
        <a:spcBef>
          <a:spcPts val="500"/>
        </a:spcBef>
        <a:buClr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74788" indent="-215900" algn="l" defTabSz="914400" rtl="0" eaLnBrk="1" latinLnBrk="0" hangingPunct="1">
        <a:lnSpc>
          <a:spcPct val="100000"/>
        </a:lnSpc>
        <a:spcBef>
          <a:spcPts val="500"/>
        </a:spcBef>
        <a:buClr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461" userDrawn="1">
          <p15:clr>
            <a:srgbClr val="F26B43"/>
          </p15:clr>
        </p15:guide>
        <p15:guide id="4" pos="7219" userDrawn="1">
          <p15:clr>
            <a:srgbClr val="F26B43"/>
          </p15:clr>
        </p15:guide>
        <p15:guide id="5" orient="horz" pos="391" userDrawn="1">
          <p15:clr>
            <a:srgbClr val="F26B43"/>
          </p15:clr>
        </p15:guide>
        <p15:guide id="6" orient="horz" pos="3929" userDrawn="1">
          <p15:clr>
            <a:srgbClr val="F26B43"/>
          </p15:clr>
        </p15:guide>
        <p15:guide id="7" orient="horz" pos="84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mailto:p.hp.hanna@herts.ac.uk" TargetMode="External"/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87336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B51BE17-15DD-5CEE-2A1B-0A9932CCE0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1837" y="1148934"/>
            <a:ext cx="5933658" cy="4895850"/>
          </a:xfrm>
        </p:spPr>
        <p:txBody>
          <a:bodyPr/>
          <a:lstStyle/>
          <a:p>
            <a:r>
              <a:rPr lang="en-GB" sz="1600" dirty="0"/>
              <a:t>Making data meaningful: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Definitions (visits and visitors)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Sources of error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Verification</a:t>
            </a:r>
          </a:p>
          <a:p>
            <a:pPr marL="685800" lvl="1" indent="-285750"/>
            <a:r>
              <a:rPr lang="en-GB" sz="1600" dirty="0"/>
              <a:t>User Experience data</a:t>
            </a:r>
          </a:p>
          <a:p>
            <a:pPr marL="685800" lvl="1" indent="-285750"/>
            <a:r>
              <a:rPr lang="en-GB" sz="1600" dirty="0"/>
              <a:t>Utilisation surveys and head counts</a:t>
            </a:r>
          </a:p>
          <a:p>
            <a:r>
              <a:rPr lang="en-GB" sz="1600" dirty="0"/>
              <a:t>Benefits: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Understanding behaviours and trends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Planning staffing, services and events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Planning and justifying future developments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Links to academic engagement / retention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Proactive user information (mobile app)</a:t>
            </a:r>
          </a:p>
          <a:p>
            <a:r>
              <a:rPr lang="en-GB" sz="1600" dirty="0"/>
              <a:t>Next steps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Correlating timetabling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/>
              <a:t>Wifi</a:t>
            </a:r>
            <a:r>
              <a:rPr lang="en-GB" sz="1600" dirty="0"/>
              <a:t> beacons and network connections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6" name="Content Placeholder 5" descr="A graph of blue and orange lines&#10;&#10;AI-generated content may be incorrect.">
            <a:extLst>
              <a:ext uri="{FF2B5EF4-FFF2-40B4-BE49-F238E27FC236}">
                <a16:creationId xmlns:a16="http://schemas.microsoft.com/office/drawing/2014/main" id="{3D64C857-FE3A-E122-0653-E5E6FDF7E88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347" y="1148932"/>
            <a:ext cx="6559300" cy="2510664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5D78292-FFDC-5B20-2D24-1DD54BE0F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 2: Who is using our LRCs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39667A-425F-022B-5725-6DE591F062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5347" y="3728851"/>
            <a:ext cx="6559300" cy="3129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2109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3381FAB-D81D-D387-0DAD-28C31D58A5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Have a vision – but remember Rome wasn’t built in a day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Be pragmatic and agile – seize opportunities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Triangulate – rich user stories can bring hard data to life!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Be curious – remember the five whys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Identify easy wins - prove the concept and shout about it</a:t>
            </a:r>
            <a:endParaRPr lang="en-US" sz="24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700B81C-1CAC-B52A-832B-D927F4729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Things to think about</a:t>
            </a:r>
          </a:p>
        </p:txBody>
      </p:sp>
    </p:spTree>
    <p:extLst>
      <p:ext uri="{BB962C8B-B14F-4D97-AF65-F5344CB8AC3E}">
        <p14:creationId xmlns:p14="http://schemas.microsoft.com/office/powerpoint/2010/main" val="14207016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3C4598-2E2F-E864-D3A8-3D06BEB0AA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CE7410-9515-4427-C05F-44B623547C6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839" y="1341439"/>
            <a:ext cx="5075403" cy="5356140"/>
          </a:xfrm>
        </p:spPr>
        <p:txBody>
          <a:bodyPr/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n-GB" sz="1600" dirty="0"/>
              <a:t>Have a vision </a:t>
            </a:r>
          </a:p>
          <a:p>
            <a:pPr algn="r">
              <a:buClr>
                <a:schemeClr val="bg1"/>
              </a:buClr>
            </a:pPr>
            <a:r>
              <a:rPr lang="en-GB" sz="1600" i="1" dirty="0"/>
              <a:t>but remember Rome wasn’t built in a day</a:t>
            </a: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ü"/>
            </a:pPr>
            <a:endParaRPr lang="en-GB" sz="1600" dirty="0"/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n-GB" sz="1600" dirty="0"/>
              <a:t>Be pragmatic and agile </a:t>
            </a:r>
          </a:p>
          <a:p>
            <a:pPr algn="r">
              <a:buClr>
                <a:schemeClr val="bg1"/>
              </a:buClr>
            </a:pPr>
            <a:r>
              <a:rPr lang="en-GB" sz="1600" i="1" dirty="0"/>
              <a:t>seize opportunities</a:t>
            </a: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ü"/>
            </a:pPr>
            <a:endParaRPr lang="en-GB" sz="1600" dirty="0"/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n-GB" sz="1600" dirty="0"/>
              <a:t>Triangulate </a:t>
            </a:r>
          </a:p>
          <a:p>
            <a:pPr marL="165100" lvl="1" indent="0" algn="r">
              <a:buNone/>
            </a:pPr>
            <a:r>
              <a:rPr lang="en-GB" sz="1600" i="1" dirty="0"/>
              <a:t>rich user stories can bring hard data to life!</a:t>
            </a: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ü"/>
            </a:pPr>
            <a:endParaRPr lang="en-GB" sz="1600" dirty="0"/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n-GB" sz="1600" dirty="0"/>
              <a:t>Be curious </a:t>
            </a:r>
          </a:p>
          <a:p>
            <a:pPr algn="r">
              <a:buClr>
                <a:schemeClr val="bg1"/>
              </a:buClr>
            </a:pPr>
            <a:r>
              <a:rPr lang="en-GB" sz="1600" i="1" dirty="0"/>
              <a:t>remember the five whys</a:t>
            </a: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ü"/>
            </a:pPr>
            <a:endParaRPr lang="en-GB" sz="1600" dirty="0"/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n-GB" sz="1600" dirty="0"/>
              <a:t>Identify easy wins </a:t>
            </a:r>
          </a:p>
          <a:p>
            <a:pPr algn="r">
              <a:buClr>
                <a:schemeClr val="bg1"/>
              </a:buClr>
            </a:pPr>
            <a:r>
              <a:rPr lang="en-GB" sz="1600" i="1" dirty="0"/>
              <a:t>prove the concept and shout about it</a:t>
            </a:r>
          </a:p>
          <a:p>
            <a:endParaRPr lang="en-GB" sz="2000" dirty="0"/>
          </a:p>
          <a:p>
            <a:endParaRPr lang="en-GB" sz="20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FA682E5-8117-7FB1-299F-BFC0348BF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Things to think about</a:t>
            </a:r>
          </a:p>
        </p:txBody>
      </p:sp>
      <p:pic>
        <p:nvPicPr>
          <p:cNvPr id="20" name="Picture Placeholder 19" descr="A room with a round table and chairs&#10;&#10;AI-generated content may be incorrect.">
            <a:extLst>
              <a:ext uri="{FF2B5EF4-FFF2-40B4-BE49-F238E27FC236}">
                <a16:creationId xmlns:a16="http://schemas.microsoft.com/office/drawing/2014/main" id="{D867F89B-05ED-1694-1B91-2FDEA52888F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81" b="124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877990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42E98-913D-DA0E-C419-B56BFBFE07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142520"/>
            <a:ext cx="10728325" cy="784830"/>
          </a:xfrm>
        </p:spPr>
        <p:txBody>
          <a:bodyPr/>
          <a:lstStyle/>
          <a:p>
            <a:r>
              <a:rPr lang="en-GB" dirty="0"/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8BA6F1-D80B-2267-D99A-AB0252C682D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err="1"/>
              <a:t>Email:</a:t>
            </a:r>
            <a:r>
              <a:rPr lang="en-GB" dirty="0" err="1">
                <a:solidFill>
                  <a:srgbClr val="9A46C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lang="en-GB" dirty="0" err="1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p.hanna@herts.ac.uk</a:t>
            </a:r>
            <a:r>
              <a:rPr lang="en-GB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435213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CFC467-7B53-D503-2772-6FB6CB8F50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115801-86F5-92B2-CC30-2B63C4B4D73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Image of complex computer system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F998111-AAD9-A229-D228-77112E139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 3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EAE763-3452-FD6C-0B0C-19BE2747F51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39101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A387F-9E0D-F107-24EE-B8A2C2A715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142520"/>
            <a:ext cx="10728325" cy="784830"/>
          </a:xfrm>
        </p:spPr>
        <p:txBody>
          <a:bodyPr/>
          <a:lstStyle/>
          <a:p>
            <a:r>
              <a:rPr lang="en-GB" dirty="0"/>
              <a:t>Leveraging data analytics in the University of Hertfordshire’s LRCs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106AAC-C906-2726-3499-526839A976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9" y="2927350"/>
            <a:ext cx="5364162" cy="1694548"/>
          </a:xfrm>
        </p:spPr>
        <p:txBody>
          <a:bodyPr/>
          <a:lstStyle/>
          <a:p>
            <a:r>
              <a:rPr lang="en-GB" dirty="0"/>
              <a:t>Pete Hanna</a:t>
            </a:r>
          </a:p>
          <a:p>
            <a:r>
              <a:rPr lang="en-GB" dirty="0"/>
              <a:t>User Experience Manager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60421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F3936A-1A49-7AB0-3E53-837FF71335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ECE0FC-8FD1-97EB-22AF-4741D2C93C8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839" y="1341439"/>
            <a:ext cx="5003136" cy="4895850"/>
          </a:xfrm>
        </p:spPr>
        <p:txBody>
          <a:bodyPr>
            <a:normAutofit/>
          </a:bodyPr>
          <a:lstStyle/>
          <a:p>
            <a:pPr marL="342900" indent="-342900">
              <a:buClr>
                <a:schemeClr val="bg2"/>
              </a:buClr>
              <a:buFont typeface="Wingdings" panose="05000000000000000000" pitchFamily="2" charset="2"/>
              <a:buChar char="ü"/>
            </a:pPr>
            <a:r>
              <a:rPr lang="en-GB" dirty="0"/>
              <a:t>Sharing our journey in developing services through data</a:t>
            </a:r>
          </a:p>
          <a:p>
            <a:pPr marL="342900" indent="-342900">
              <a:buClr>
                <a:schemeClr val="bg2"/>
              </a:buClr>
              <a:buFont typeface="Wingdings" panose="05000000000000000000" pitchFamily="2" charset="2"/>
              <a:buChar char="ü"/>
            </a:pPr>
            <a:r>
              <a:rPr lang="en-GB" dirty="0"/>
              <a:t>Explore some specific examples</a:t>
            </a:r>
          </a:p>
          <a:p>
            <a:pPr marL="342900" indent="-342900">
              <a:buClr>
                <a:schemeClr val="bg2"/>
              </a:buClr>
              <a:buFont typeface="Wingdings" panose="05000000000000000000" pitchFamily="2" charset="2"/>
              <a:buChar char="ü"/>
            </a:pPr>
            <a:r>
              <a:rPr lang="en-GB" dirty="0"/>
              <a:t>Encourage you to think about the different data you have and how you can use it</a:t>
            </a:r>
          </a:p>
          <a:p>
            <a:pPr marL="342900" indent="-342900">
              <a:buClr>
                <a:schemeClr val="bg2"/>
              </a:buClr>
              <a:buFont typeface="Wingdings" panose="05000000000000000000" pitchFamily="2" charset="2"/>
              <a:buChar char="ü"/>
            </a:pPr>
            <a:r>
              <a:rPr lang="en-GB" dirty="0"/>
              <a:t>All feedback, questions and suggestions are welcome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2972CBA-668A-3BEE-9B9A-52EE607A1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91886"/>
            <a:ext cx="5003137" cy="645850"/>
          </a:xfrm>
        </p:spPr>
        <p:txBody>
          <a:bodyPr wrap="square" anchor="t">
            <a:normAutofit/>
          </a:bodyPr>
          <a:lstStyle/>
          <a:p>
            <a:r>
              <a:rPr lang="en-GB" dirty="0"/>
              <a:t>Aims for today</a:t>
            </a:r>
          </a:p>
        </p:txBody>
      </p:sp>
      <p:pic>
        <p:nvPicPr>
          <p:cNvPr id="7" name="Picture Placeholder 6" descr="A group of graduates throwing their caps in the air&#10;&#10;AI-generated content may be incorrect.">
            <a:extLst>
              <a:ext uri="{FF2B5EF4-FFF2-40B4-BE49-F238E27FC236}">
                <a16:creationId xmlns:a16="http://schemas.microsoft.com/office/drawing/2014/main" id="{D0DDBA3A-A295-4771-4E12-AE11005E4CA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819275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n aerial view of a city">
            <a:extLst>
              <a:ext uri="{FF2B5EF4-FFF2-40B4-BE49-F238E27FC236}">
                <a16:creationId xmlns:a16="http://schemas.microsoft.com/office/drawing/2014/main" id="{DAB79E55-4D4E-8891-102F-FDB5197EA79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4" r="20444"/>
          <a:stretch/>
        </p:blipFill>
        <p:spPr>
          <a:xfrm>
            <a:off x="6096000" y="56"/>
            <a:ext cx="6096000" cy="6857887"/>
          </a:xfrm>
          <a:noFill/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E53836-5D58-4CBD-1110-2FC69DD480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839" y="1341439"/>
            <a:ext cx="5003136" cy="4895850"/>
          </a:xfrm>
        </p:spPr>
        <p:txBody>
          <a:bodyPr>
            <a:normAutofit lnSpcReduction="10000"/>
          </a:bodyPr>
          <a:lstStyle/>
          <a:p>
            <a:r>
              <a:rPr lang="en-GB" dirty="0"/>
              <a:t>Post 92 University</a:t>
            </a:r>
          </a:p>
          <a:p>
            <a:r>
              <a:rPr lang="en-GB" dirty="0"/>
              <a:t>Based in Hatfield with 2 main campuses</a:t>
            </a:r>
          </a:p>
          <a:p>
            <a:r>
              <a:rPr lang="en-GB" dirty="0"/>
              <a:t>Over 3,000 staff</a:t>
            </a:r>
          </a:p>
          <a:p>
            <a:r>
              <a:rPr lang="en-GB" dirty="0"/>
              <a:t>35,000 students from 110 countries</a:t>
            </a:r>
          </a:p>
          <a:p>
            <a:endParaRPr lang="en-GB" dirty="0"/>
          </a:p>
          <a:p>
            <a:r>
              <a:rPr lang="en-GB" dirty="0"/>
              <a:t>Our schools of study:</a:t>
            </a: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n-GB" dirty="0"/>
              <a:t>Hertfordshire Business School</a:t>
            </a: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n-GB" dirty="0"/>
              <a:t>School of Health Medicine and Life Science</a:t>
            </a: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n-GB" dirty="0"/>
              <a:t>School of Creative Arts</a:t>
            </a: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n-GB" dirty="0"/>
              <a:t>School of Education</a:t>
            </a: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n-GB" dirty="0"/>
              <a:t>Hertfordshire Law School</a:t>
            </a: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n-GB" dirty="0"/>
              <a:t>School of Physics, Engineering and Computer Science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02DC3C6-C5F6-127D-6FCC-B61D063D4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91886"/>
            <a:ext cx="5003137" cy="645850"/>
          </a:xfrm>
        </p:spPr>
        <p:txBody>
          <a:bodyPr wrap="square" anchor="t">
            <a:normAutofit fontScale="90000"/>
          </a:bodyPr>
          <a:lstStyle/>
          <a:p>
            <a:r>
              <a:rPr lang="en-GB" dirty="0"/>
              <a:t>University of Hertfordshire (UH) </a:t>
            </a:r>
          </a:p>
        </p:txBody>
      </p:sp>
    </p:spTree>
    <p:extLst>
      <p:ext uri="{BB962C8B-B14F-4D97-AF65-F5344CB8AC3E}">
        <p14:creationId xmlns:p14="http://schemas.microsoft.com/office/powerpoint/2010/main" val="31123199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D04A9E-47AB-DD82-DBE5-1F4B97A3D2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teddy bear wearing a graduation cap and gown&#10;&#10;AI-generated content may be incorrect.">
            <a:extLst>
              <a:ext uri="{FF2B5EF4-FFF2-40B4-BE49-F238E27FC236}">
                <a16:creationId xmlns:a16="http://schemas.microsoft.com/office/drawing/2014/main" id="{D3B56595-5868-0A8A-6BD3-BC93553E68E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80" b="12480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4CE563-F3B3-D8B6-DCB1-F1AE341C8EE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839" y="1341439"/>
            <a:ext cx="5289582" cy="4895850"/>
          </a:xfrm>
        </p:spPr>
        <p:txBody>
          <a:bodyPr/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n-GB" sz="2000" dirty="0"/>
              <a:t>2 sites, with 1,500 seats each</a:t>
            </a: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n-GB" sz="2000" dirty="0"/>
              <a:t>Open 24 hours, 365 days a year</a:t>
            </a: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n-GB" sz="2000" dirty="0"/>
              <a:t>Community of students, staff and public</a:t>
            </a: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n-GB" sz="2000" dirty="0"/>
              <a:t>Up to 900 people in each LRC</a:t>
            </a: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n-GB" sz="2000" dirty="0"/>
              <a:t>400,000 physical books</a:t>
            </a: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n-GB" sz="2000" dirty="0"/>
              <a:t>1,000 plus pcs, macs and Chromebooks</a:t>
            </a: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n-GB" sz="2000" dirty="0"/>
              <a:t>Silent study, group study and bookable group study options</a:t>
            </a: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n-GB" sz="2000" dirty="0"/>
              <a:t>Teaching rooms and computer labs</a:t>
            </a: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n-GB" sz="2000" dirty="0"/>
              <a:t>Welfare, vending and self-service catering</a:t>
            </a: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n-GB" sz="2000" dirty="0"/>
              <a:t>Cultural, wellbeing and engagement events</a:t>
            </a:r>
          </a:p>
          <a:p>
            <a:endParaRPr lang="en-GB" sz="2000" dirty="0"/>
          </a:p>
          <a:p>
            <a:endParaRPr lang="en-GB" sz="20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3FD1FAE-44C1-B460-FAAC-0723AD6CC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Our LRCs</a:t>
            </a:r>
          </a:p>
        </p:txBody>
      </p:sp>
    </p:spTree>
    <p:extLst>
      <p:ext uri="{BB962C8B-B14F-4D97-AF65-F5344CB8AC3E}">
        <p14:creationId xmlns:p14="http://schemas.microsoft.com/office/powerpoint/2010/main" val="28585467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9918FA-BA14-06F0-7907-0034F3EB7F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ECD3D5-24B3-5A18-C911-07ADAB0F064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839" y="1341439"/>
            <a:ext cx="5289582" cy="4895850"/>
          </a:xfrm>
        </p:spPr>
        <p:txBody>
          <a:bodyPr/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n-GB" sz="2000" dirty="0"/>
              <a:t>Operational responsibility for the LRCs</a:t>
            </a: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n-GB" sz="2000" dirty="0"/>
              <a:t>Chair of governance group</a:t>
            </a: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n-GB" sz="2000" dirty="0"/>
              <a:t>Customer service team</a:t>
            </a: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n-GB" sz="2000" dirty="0"/>
              <a:t>Understanding current student experience</a:t>
            </a: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n-GB" sz="2000" dirty="0"/>
              <a:t>Exploring future needs</a:t>
            </a: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n-GB" sz="2000" dirty="0"/>
              <a:t>Prioritising and delivering developments</a:t>
            </a: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n-GB" sz="2000" dirty="0"/>
              <a:t>And now a print room…</a:t>
            </a:r>
          </a:p>
          <a:p>
            <a:endParaRPr lang="en-GB" sz="2000" dirty="0"/>
          </a:p>
          <a:p>
            <a:endParaRPr lang="en-GB" sz="20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6597A25-1EF3-7374-6FCF-AD66CA765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User Experience Manager</a:t>
            </a:r>
          </a:p>
        </p:txBody>
      </p:sp>
      <p:pic>
        <p:nvPicPr>
          <p:cNvPr id="12" name="Picture Placeholder 11" descr="A room with many computers and tables">
            <a:extLst>
              <a:ext uri="{FF2B5EF4-FFF2-40B4-BE49-F238E27FC236}">
                <a16:creationId xmlns:a16="http://schemas.microsoft.com/office/drawing/2014/main" id="{C4339FAC-6CEA-8DE2-816B-5E4D84B9127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6" r="203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501616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45FFC6-B24A-7218-8873-3A2C4D78CB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5A64A2A-2CE1-8E0C-E00A-6AEC716EE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in the LRCs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9F0EA96-3CD8-5711-79D2-3E132F4188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7798443"/>
              </p:ext>
            </p:extLst>
          </p:nvPr>
        </p:nvGraphicFramePr>
        <p:xfrm>
          <a:off x="838199" y="1196832"/>
          <a:ext cx="7158789" cy="5074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3654">
                  <a:extLst>
                    <a:ext uri="{9D8B030D-6E8A-4147-A177-3AD203B41FA5}">
                      <a16:colId xmlns:a16="http://schemas.microsoft.com/office/drawing/2014/main" val="3143321370"/>
                    </a:ext>
                  </a:extLst>
                </a:gridCol>
                <a:gridCol w="5005135">
                  <a:extLst>
                    <a:ext uri="{9D8B030D-6E8A-4147-A177-3AD203B41FA5}">
                      <a16:colId xmlns:a16="http://schemas.microsoft.com/office/drawing/2014/main" val="68061243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400" dirty="0"/>
                        <a:t>Data types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Includes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93033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/>
                        <a:t>External environment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Macro (PESTEL) and sector (compete or collaborate?)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68657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/>
                        <a:t>Organisational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Strategic priorities, educational needs, recruitment data, equality and attainment data (KPIs?)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04426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/>
                        <a:t>Resources (Capabilities)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Numbers of seats, pcs, staff</a:t>
                      </a:r>
                    </a:p>
                    <a:p>
                      <a:r>
                        <a:rPr lang="en-GB" sz="1400" dirty="0"/>
                        <a:t>Services and facilities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11144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/>
                        <a:t>Resources (Utilisation)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Book borrowing and usage of eBooks</a:t>
                      </a:r>
                    </a:p>
                    <a:p>
                      <a:r>
                        <a:rPr lang="en-GB" sz="1400" dirty="0"/>
                        <a:t>PC, Chromebook and printer usage and network connections</a:t>
                      </a:r>
                    </a:p>
                    <a:p>
                      <a:r>
                        <a:rPr lang="en-GB" sz="1400" dirty="0"/>
                        <a:t>Room bookings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69079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/>
                        <a:t>People (Attitudinal)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User experience research</a:t>
                      </a:r>
                    </a:p>
                    <a:p>
                      <a:r>
                        <a:rPr lang="en-GB" sz="1400" dirty="0"/>
                        <a:t>Complaints, NSS/module feedback, events feedback</a:t>
                      </a:r>
                    </a:p>
                    <a:p>
                      <a:r>
                        <a:rPr lang="en-GB" sz="1400" dirty="0"/>
                        <a:t>Social media likes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8373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/>
                        <a:t>People (Behavioural)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Footfall data and utilisation surveys</a:t>
                      </a:r>
                    </a:p>
                    <a:p>
                      <a:r>
                        <a:rPr lang="en-GB" sz="1400" dirty="0"/>
                        <a:t>User experience observations</a:t>
                      </a:r>
                    </a:p>
                    <a:p>
                      <a:r>
                        <a:rPr lang="en-GB" sz="1400" dirty="0"/>
                        <a:t>Service desk information (numbers and types of queries)</a:t>
                      </a:r>
                    </a:p>
                    <a:p>
                      <a:r>
                        <a:rPr lang="en-GB" sz="1400" dirty="0"/>
                        <a:t>Security data (incident reports)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34985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/>
                        <a:t>Financial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Budgets, Investment funding, costs, income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08468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/>
                        <a:t>Estates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Building management system and maintenance logs</a:t>
                      </a:r>
                    </a:p>
                    <a:p>
                      <a:r>
                        <a:rPr lang="en-GB" sz="1400" dirty="0"/>
                        <a:t>Timetabling data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5859859"/>
                  </a:ext>
                </a:extLst>
              </a:tr>
            </a:tbl>
          </a:graphicData>
        </a:graphic>
      </p:graphicFrame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B6474AA5-D081-8722-29CE-B519297EDF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17831" y="1196832"/>
            <a:ext cx="3374941" cy="4895850"/>
          </a:xfrm>
        </p:spPr>
        <p:txBody>
          <a:bodyPr/>
          <a:lstStyle/>
          <a:p>
            <a:r>
              <a:rPr lang="en-GB" b="1" dirty="0"/>
              <a:t>The 5 V’s of (big)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Volume: </a:t>
            </a:r>
            <a:r>
              <a:rPr lang="en-GB" dirty="0"/>
              <a:t>The sheer size of the data.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Variety: </a:t>
            </a:r>
            <a:r>
              <a:rPr lang="en-GB" dirty="0"/>
              <a:t>The different types of data.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Velocity: </a:t>
            </a:r>
            <a:r>
              <a:rPr lang="en-GB" dirty="0"/>
              <a:t>The speed at which data is generated and processed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Veracity</a:t>
            </a:r>
            <a:r>
              <a:rPr lang="en-GB" dirty="0"/>
              <a:t>: The accuracy and truthfulness of the data.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Value: </a:t>
            </a:r>
            <a:r>
              <a:rPr lang="en-GB" dirty="0"/>
              <a:t>The utility of the data and its ability to provide benefits</a:t>
            </a:r>
            <a:endParaRPr lang="en-US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23412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759C94-C3F7-646A-6020-FFEB029702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B38333F-35F3-E46B-2550-148DD8383E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67074" y="1341438"/>
            <a:ext cx="4193087" cy="4895850"/>
          </a:xfrm>
        </p:spPr>
        <p:txBody>
          <a:bodyPr/>
          <a:lstStyle/>
          <a:p>
            <a:r>
              <a:rPr lang="en-GB" dirty="0"/>
              <a:t>Fragmented, incomplete </a:t>
            </a:r>
            <a:r>
              <a:rPr lang="en-GB"/>
              <a:t>and underused: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Book borrowing statistics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Basic entry and exit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Complaints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NSS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Module feedback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Paper sign in sheets for visitors</a:t>
            </a:r>
          </a:p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52203-5BE7-D552-8FF1-EBCFAEA82C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1838" y="1341438"/>
            <a:ext cx="5893551" cy="3294730"/>
          </a:xfrm>
        </p:spPr>
        <p:txBody>
          <a:bodyPr/>
          <a:lstStyle/>
          <a:p>
            <a:r>
              <a:rPr lang="en-GB" dirty="0"/>
              <a:t>Drivers for change: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Desire to take action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Ensure we take informed decisions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Need to influence the powers that be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Need to change the narrative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Need for increased efficiency and effectiveness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3023353-071D-49A9-2A8A-FD2084ADC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Where did we start?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CAC1B5E-6343-4782-C6E9-89A2FADFB6A1}"/>
              </a:ext>
            </a:extLst>
          </p:cNvPr>
          <p:cNvSpPr txBox="1">
            <a:spLocks/>
          </p:cNvSpPr>
          <p:nvPr/>
        </p:nvSpPr>
        <p:spPr>
          <a:xfrm>
            <a:off x="1196502" y="4812632"/>
            <a:ext cx="9095362" cy="123524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0050" indent="-2349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0100" indent="-2349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12838" indent="-2143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74788" indent="-215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3600" i="1" dirty="0">
                <a:solidFill>
                  <a:srgbClr val="9A46CF"/>
                </a:solidFill>
              </a:rPr>
              <a:t>‘Students are all the same’</a:t>
            </a:r>
          </a:p>
          <a:p>
            <a:r>
              <a:rPr lang="en-GB" sz="3600" i="1" dirty="0">
                <a:solidFill>
                  <a:srgbClr val="9A46CF"/>
                </a:solidFill>
              </a:rPr>
              <a:t>‘The library is always noisy’</a:t>
            </a:r>
          </a:p>
          <a:p>
            <a:pPr algn="r"/>
            <a:r>
              <a:rPr lang="en-GB" sz="3600" i="1" dirty="0">
                <a:solidFill>
                  <a:srgbClr val="9A46CF"/>
                </a:solidFill>
              </a:rPr>
              <a:t>Anon</a:t>
            </a:r>
          </a:p>
        </p:txBody>
      </p:sp>
    </p:spTree>
    <p:extLst>
      <p:ext uri="{BB962C8B-B14F-4D97-AF65-F5344CB8AC3E}">
        <p14:creationId xmlns:p14="http://schemas.microsoft.com/office/powerpoint/2010/main" val="2326637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3E85C8C-C4CF-A890-B022-B7D8255E9A1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Profiling – documenting 30 stories to demonstrate diversity</a:t>
            </a:r>
          </a:p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DEF5A1-DBAF-3553-88A8-2EA854BA706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Putting UX stories into context</a:t>
            </a:r>
          </a:p>
          <a:p>
            <a:endParaRPr lang="en-GB" dirty="0"/>
          </a:p>
          <a:p>
            <a:r>
              <a:rPr lang="en-GB" dirty="0"/>
              <a:t>University student dashboards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Recruitment numbers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Commuting students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Demographic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Retention and attainment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Equality and diversity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And much more….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B495D1-A7C1-2ABC-744A-3EFB02CC3F52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455625" y="1341438"/>
            <a:ext cx="3377094" cy="4895850"/>
          </a:xfrm>
        </p:spPr>
        <p:txBody>
          <a:bodyPr/>
          <a:lstStyle/>
          <a:p>
            <a:r>
              <a:rPr lang="en-GB" dirty="0"/>
              <a:t>Adopting a User Experience driven approach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21FBA36-5855-745D-0EEA-8D425A406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Understanding our students – a first step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B07DCC-91A8-5413-0E88-E297B284C6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254" y="2238270"/>
            <a:ext cx="3200672" cy="3973429"/>
          </a:xfrm>
          <a:prstGeom prst="rect">
            <a:avLst/>
          </a:prstGeom>
        </p:spPr>
      </p:pic>
      <p:pic>
        <p:nvPicPr>
          <p:cNvPr id="9" name="Picture 8" descr="A screenshot of a computer">
            <a:extLst>
              <a:ext uri="{FF2B5EF4-FFF2-40B4-BE49-F238E27FC236}">
                <a16:creationId xmlns:a16="http://schemas.microsoft.com/office/drawing/2014/main" id="{24C7AE2B-8F10-10DA-DDF3-359EB4DCF9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276" y="2233362"/>
            <a:ext cx="3629801" cy="355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566109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Herts 2024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9A46CF"/>
      </a:accent1>
      <a:accent2>
        <a:srgbClr val="00B9E4"/>
      </a:accent2>
      <a:accent3>
        <a:srgbClr val="F53F5B"/>
      </a:accent3>
      <a:accent4>
        <a:srgbClr val="0073CF"/>
      </a:accent4>
      <a:accent5>
        <a:srgbClr val="45B382"/>
      </a:accent5>
      <a:accent6>
        <a:srgbClr val="FFCF20"/>
      </a:accent6>
      <a:hlink>
        <a:srgbClr val="9A46CF"/>
      </a:hlink>
      <a:folHlink>
        <a:srgbClr val="0073C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36553C2A-CBD2-7746-AEA5-131FCF550CD5}" vid="{83ADFF2C-BC86-CB45-8EF4-BC65CE2EECE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EC5877C6C10B340B87AAC6B8AEB1D43" ma:contentTypeVersion="4" ma:contentTypeDescription="Create a new document." ma:contentTypeScope="" ma:versionID="6e6b192dbd46b7c55712f3c019a3b235">
  <xsd:schema xmlns:xsd="http://www.w3.org/2001/XMLSchema" xmlns:xs="http://www.w3.org/2001/XMLSchema" xmlns:p="http://schemas.microsoft.com/office/2006/metadata/properties" xmlns:ns2="a8647550-266e-4bd2-bf7d-818053bce1f7" targetNamespace="http://schemas.microsoft.com/office/2006/metadata/properties" ma:root="true" ma:fieldsID="abf204edbc64e7de9dedb3ed2b8bfffd" ns2:_="">
    <xsd:import namespace="a8647550-266e-4bd2-bf7d-818053bce1f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647550-266e-4bd2-bf7d-818053bce1f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DD1FC41-23C7-41B0-B5F9-BF4CD38AD2ED}">
  <ds:schemaRefs>
    <ds:schemaRef ds:uri="4ad138b4-2b68-4b70-945d-07f8f18b1c9a"/>
    <ds:schemaRef ds:uri="http://schemas.microsoft.com/office/infopath/2007/PartnerControls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purl.org/dc/terms/"/>
    <ds:schemaRef ds:uri="3c474641-ec36-472f-b125-6b1b0910eaa4"/>
    <ds:schemaRef ds:uri="http://purl.org/dc/elements/1.1/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37A3B611-3F30-4509-AE55-036E27796E2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8647550-266e-4bd2-bf7d-818053bce1f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1C521DD-2673-4EE6-BB9B-DC5C3320FFBB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93e6beba-c4aa-4731-af5d-d735b097eadb}" enabled="0" method="" siteId="{93e6beba-c4aa-4731-af5d-d735b097ead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Standard template</Template>
  <TotalTime>1528</TotalTime>
  <Words>718</Words>
  <Application>Microsoft Office PowerPoint</Application>
  <PresentationFormat>Widescreen</PresentationFormat>
  <Paragraphs>145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Wingdings</vt:lpstr>
      <vt:lpstr>Custom Design</vt:lpstr>
      <vt:lpstr>PowerPoint Presentation</vt:lpstr>
      <vt:lpstr>Leveraging data analytics in the University of Hertfordshire’s LRCs</vt:lpstr>
      <vt:lpstr>Aims for today</vt:lpstr>
      <vt:lpstr>University of Hertfordshire (UH) </vt:lpstr>
      <vt:lpstr>Our LRCs</vt:lpstr>
      <vt:lpstr>User Experience Manager</vt:lpstr>
      <vt:lpstr>Data in the LRCs</vt:lpstr>
      <vt:lpstr>Where did we start?</vt:lpstr>
      <vt:lpstr>Understanding our students – a first step</vt:lpstr>
      <vt:lpstr>Example 2: Who is using our LRCs</vt:lpstr>
      <vt:lpstr>Things to think about</vt:lpstr>
      <vt:lpstr>Things to think about</vt:lpstr>
      <vt:lpstr>Thank you</vt:lpstr>
      <vt:lpstr>Example 3</vt:lpstr>
    </vt:vector>
  </TitlesOfParts>
  <Manager/>
  <Company>University of Hertfordshire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Peter Hanna</dc:creator>
  <cp:keywords/>
  <dc:description/>
  <cp:lastModifiedBy>Alan Doherty</cp:lastModifiedBy>
  <cp:revision>2</cp:revision>
  <dcterms:created xsi:type="dcterms:W3CDTF">2025-11-24T13:26:48Z</dcterms:created>
  <dcterms:modified xsi:type="dcterms:W3CDTF">2025-11-25T18:26:30Z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0x0101004EC5877C6C10B340B87AAC6B8AEB1D43</vt:lpwstr>
  </property>
  <property fmtid="{D5CDD505-2E9C-101B-9397-08002B2CF9AE}" pid="3" name="MediaServiceImageTags">
    <vt:lpwstr/>
  </property>
</Properties>
</file>